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9.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14_3CDF238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542" r:id="rId5"/>
    <p:sldMasterId id="2147484577" r:id="rId6"/>
    <p:sldMasterId id="2147484612" r:id="rId7"/>
    <p:sldMasterId id="2147484648" r:id="rId8"/>
    <p:sldMasterId id="2147484683" r:id="rId9"/>
    <p:sldMasterId id="2147484692" r:id="rId10"/>
    <p:sldMasterId id="2147484698" r:id="rId11"/>
    <p:sldMasterId id="2147484721" r:id="rId12"/>
    <p:sldMasterId id="2147484770" r:id="rId13"/>
    <p:sldMasterId id="2147484786" r:id="rId14"/>
  </p:sldMasterIdLst>
  <p:notesMasterIdLst>
    <p:notesMasterId r:id="rId42"/>
  </p:notesMasterIdLst>
  <p:sldIdLst>
    <p:sldId id="471" r:id="rId15"/>
    <p:sldId id="4191" r:id="rId16"/>
    <p:sldId id="141169299" r:id="rId17"/>
    <p:sldId id="779" r:id="rId18"/>
    <p:sldId id="783" r:id="rId19"/>
    <p:sldId id="274" r:id="rId20"/>
    <p:sldId id="2139117989" r:id="rId21"/>
    <p:sldId id="2139117988" r:id="rId22"/>
    <p:sldId id="2139117980" r:id="rId23"/>
    <p:sldId id="803" r:id="rId24"/>
    <p:sldId id="2139117986" r:id="rId25"/>
    <p:sldId id="792" r:id="rId26"/>
    <p:sldId id="141169295" r:id="rId27"/>
    <p:sldId id="998" r:id="rId28"/>
    <p:sldId id="141169298" r:id="rId29"/>
    <p:sldId id="2139117981" r:id="rId30"/>
    <p:sldId id="6683" r:id="rId31"/>
    <p:sldId id="6680" r:id="rId32"/>
    <p:sldId id="393" r:id="rId33"/>
    <p:sldId id="6679" r:id="rId34"/>
    <p:sldId id="2139117992" r:id="rId35"/>
    <p:sldId id="359" r:id="rId36"/>
    <p:sldId id="2139117995" r:id="rId37"/>
    <p:sldId id="276" r:id="rId38"/>
    <p:sldId id="277" r:id="rId39"/>
    <p:sldId id="2139117996" r:id="rId40"/>
    <p:sldId id="272" r:id="rId41"/>
  </p:sldIdLst>
  <p:sldSz cx="12192000" cy="6858000"/>
  <p:notesSz cx="6858000" cy="2847975"/>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A10BC3-1DAF-A036-007F-EC8CD0504E9C}" name="Tremblay, Julia E" initials="TJE" userId="S::JETREMBL@travelers.com::da814ecf-d33a-467a-85d2-d84f51857ea3" providerId="AD"/>
  <p188:author id="{FB2488FF-71A5-818B-D39D-A90E632E21AA}" name="Lamp, McCullah" initials="LM" userId="S::MLAMP@travelers.com::72d386c9-df9c-478d-bfba-8f013034b1b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E31B23"/>
    <a:srgbClr val="5B6770"/>
    <a:srgbClr val="DDDDD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857" autoAdjust="0"/>
  </p:normalViewPr>
  <p:slideViewPr>
    <p:cSldViewPr snapToGrid="0">
      <p:cViewPr varScale="1">
        <p:scale>
          <a:sx n="44" d="100"/>
          <a:sy n="44" d="100"/>
        </p:scale>
        <p:origin x="1500" y="32"/>
      </p:cViewPr>
      <p:guideLst>
        <p:guide orient="horz" pos="2136"/>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4_3CDF2382.xml><?xml version="1.0" encoding="utf-8"?>
<p188:cmLst xmlns:a="http://schemas.openxmlformats.org/drawingml/2006/main" xmlns:r="http://schemas.openxmlformats.org/officeDocument/2006/relationships" xmlns:p188="http://schemas.microsoft.com/office/powerpoint/2018/8/main">
  <p188:cm id="{756D7E2A-F5FC-401D-932B-1E0C415D36A3}" authorId="{FB2488FF-71A5-818B-D39D-A90E632E21AA}" created="2023-02-06T18:25:30.444">
    <ac:txMkLst xmlns:ac="http://schemas.microsoft.com/office/drawing/2013/main/command">
      <pc:docMk xmlns:pc="http://schemas.microsoft.com/office/powerpoint/2013/main/command"/>
      <pc:sldMk xmlns:pc="http://schemas.microsoft.com/office/powerpoint/2013/main/command" cId="1021256578" sldId="276"/>
      <ac:spMk id="8" creationId="{B0199877-5C0D-4E3B-A4FB-95EB6C96576C}"/>
      <ac:txMk cp="202" len="30">
        <ac:context len="233" hash="1026802698"/>
      </ac:txMk>
    </ac:txMkLst>
    <p188:pos x="2317321" y="1735607"/>
    <p188:txBody>
      <a:bodyPr/>
      <a:lstStyle/>
      <a:p>
        <a:r>
          <a:rPr lang="en-US"/>
          <a:t>This might change based on the updated judge form we have to create. But it probably will be 4 categories</a:t>
        </a:r>
      </a:p>
    </p188:txBody>
  </p188:cm>
  <p188:cm id="{482CA082-04D4-47DF-A81B-AE106CE648E4}" authorId="{FB2488FF-71A5-818B-D39D-A90E632E21AA}" created="2023-02-06T18:29:43.823">
    <ac:txMkLst xmlns:ac="http://schemas.microsoft.com/office/drawing/2013/main/command">
      <pc:docMk xmlns:pc="http://schemas.microsoft.com/office/powerpoint/2013/main/command"/>
      <pc:sldMk xmlns:pc="http://schemas.microsoft.com/office/powerpoint/2013/main/command" cId="1021256578" sldId="276"/>
      <ac:spMk id="14" creationId="{6178C01A-F41C-4C0D-837B-AE2ABC2E512E}"/>
      <ac:txMk cp="33" len="126">
        <ac:context len="249" hash="1059116020"/>
      </ac:txMk>
    </ac:txMkLst>
    <p188:pos x="3209788" y="460409"/>
    <p188:replyLst>
      <p188:reply id="{92FC0E64-EF20-4495-9B3B-F0539B726D30}" authorId="{C5A10BC3-1DAF-A036-007F-EC8CD0504E9C}" created="2023-02-06T23:00:08.801">
        <p188:txBody>
          <a:bodyPr/>
          <a:lstStyle/>
          <a:p>
            <a:r>
              <a:rPr lang="en-US"/>
              <a:t>agreed - more time for Q&amp;A would be good
</a:t>
            </a:r>
          </a:p>
        </p188:txBody>
      </p188:reply>
    </p188:replyLst>
    <p188:txBody>
      <a:bodyPr/>
      <a:lstStyle/>
      <a:p>
        <a:r>
          <a:rPr lang="en-US"/>
          <a:t>We might want to increate the Q&amp;A time since there are going to be more judges and such. Maybe like 6 minutes for Q&amp;A and 2 minute break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b="0">
                <a:latin typeface="Arial" charset="0"/>
              </a:defRPr>
            </a:lvl1pPr>
          </a:lstStyle>
          <a:p>
            <a:pPr>
              <a:defRPr/>
            </a:pPr>
            <a:endParaRPr lang="en-US" altLang="en-US"/>
          </a:p>
        </p:txBody>
      </p:sp>
      <p:sp>
        <p:nvSpPr>
          <p:cNvPr id="143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b="0">
                <a:latin typeface="Arial" charset="0"/>
              </a:defRPr>
            </a:lvl1pPr>
          </a:lstStyle>
          <a:p>
            <a:pPr>
              <a:defRPr/>
            </a:pPr>
            <a:endParaRPr lang="en-US" altLang="en-US"/>
          </a:p>
        </p:txBody>
      </p:sp>
      <p:sp>
        <p:nvSpPr>
          <p:cNvPr id="7172"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43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b="0">
                <a:latin typeface="Arial" charset="0"/>
              </a:defRPr>
            </a:lvl1pPr>
          </a:lstStyle>
          <a:p>
            <a:pPr>
              <a:defRPr/>
            </a:pPr>
            <a:endParaRPr lang="en-US" altLang="en-US"/>
          </a:p>
        </p:txBody>
      </p:sp>
      <p:sp>
        <p:nvSpPr>
          <p:cNvPr id="143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b="0"/>
            </a:lvl1pPr>
          </a:lstStyle>
          <a:p>
            <a:pPr>
              <a:defRPr/>
            </a:pPr>
            <a:fld id="{BEACC3E2-758E-427B-AF00-7FE3A114ABEC}" type="slidenum">
              <a:rPr lang="en-US" altLang="en-US"/>
              <a:pPr>
                <a:defRPr/>
              </a:pPr>
              <a:t>‹#›</a:t>
            </a:fld>
            <a:endParaRPr lang="en-US" altLang="en-US"/>
          </a:p>
        </p:txBody>
      </p:sp>
    </p:spTree>
    <p:extLst>
      <p:ext uri="{BB962C8B-B14F-4D97-AF65-F5344CB8AC3E}">
        <p14:creationId xmlns:p14="http://schemas.microsoft.com/office/powerpoint/2010/main" val="3514440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EACC3E2-758E-427B-AF00-7FE3A114ABEC}" type="slidenum">
              <a:rPr lang="en-US" altLang="en-US" smtClean="0"/>
              <a:pPr>
                <a:defRPr/>
              </a:pPr>
              <a:t>1</a:t>
            </a:fld>
            <a:endParaRPr lang="en-US" altLang="en-US"/>
          </a:p>
        </p:txBody>
      </p:sp>
    </p:spTree>
    <p:extLst>
      <p:ext uri="{BB962C8B-B14F-4D97-AF65-F5344CB8AC3E}">
        <p14:creationId xmlns:p14="http://schemas.microsoft.com/office/powerpoint/2010/main" val="389980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94CF020-0462-2D47-950F-817C4E9C0EDD}" type="slidenum">
              <a:rPr lang="en-US" smtClean="0"/>
              <a:pPr/>
              <a:t>13</a:t>
            </a:fld>
            <a:endParaRPr lang="en-US"/>
          </a:p>
        </p:txBody>
      </p:sp>
    </p:spTree>
    <p:extLst>
      <p:ext uri="{BB962C8B-B14F-4D97-AF65-F5344CB8AC3E}">
        <p14:creationId xmlns:p14="http://schemas.microsoft.com/office/powerpoint/2010/main" val="2939288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5"/>
          </p:nvPr>
        </p:nvSpPr>
        <p:spPr/>
        <p:txBody>
          <a:bodyPr/>
          <a:lstStyle/>
          <a:p>
            <a:pPr>
              <a:defRPr/>
            </a:pPr>
            <a:fld id="{BEACC3E2-758E-427B-AF00-7FE3A114ABEC}" type="slidenum">
              <a:rPr lang="en-US" altLang="en-US"/>
              <a:pPr>
                <a:defRPr/>
              </a:pPr>
              <a:t>14</a:t>
            </a:fld>
            <a:endParaRPr lang="en-US" altLang="en-US"/>
          </a:p>
        </p:txBody>
      </p:sp>
    </p:spTree>
    <p:extLst>
      <p:ext uri="{BB962C8B-B14F-4D97-AF65-F5344CB8AC3E}">
        <p14:creationId xmlns:p14="http://schemas.microsoft.com/office/powerpoint/2010/main" val="2571031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Calibri" panose="020F0502020204030204" pitchFamily="34" charset="0"/>
            </a:endParaRPr>
          </a:p>
        </p:txBody>
      </p:sp>
      <p:sp>
        <p:nvSpPr>
          <p:cNvPr id="4" name="Slide Number Placeholder 3"/>
          <p:cNvSpPr>
            <a:spLocks noGrp="1"/>
          </p:cNvSpPr>
          <p:nvPr>
            <p:ph type="sldNum" sz="quarter" idx="5"/>
          </p:nvPr>
        </p:nvSpPr>
        <p:spPr/>
        <p:txBody>
          <a:bodyPr/>
          <a:lstStyle/>
          <a:p>
            <a:pPr>
              <a:defRPr/>
            </a:pPr>
            <a:fld id="{BEACC3E2-758E-427B-AF00-7FE3A114ABEC}" type="slidenum">
              <a:rPr lang="en-US" altLang="en-US" smtClean="0"/>
              <a:pPr>
                <a:defRPr/>
              </a:pPr>
              <a:t>15</a:t>
            </a:fld>
            <a:endParaRPr lang="en-US" altLang="en-US"/>
          </a:p>
        </p:txBody>
      </p:sp>
    </p:spTree>
    <p:extLst>
      <p:ext uri="{BB962C8B-B14F-4D97-AF65-F5344CB8AC3E}">
        <p14:creationId xmlns:p14="http://schemas.microsoft.com/office/powerpoint/2010/main" val="75417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4CF020-0462-2D47-950F-817C4E9C0EDD}" type="slidenum">
              <a:rPr lang="en-US" smtClean="0"/>
              <a:pPr/>
              <a:t>16</a:t>
            </a:fld>
            <a:endParaRPr lang="en-US"/>
          </a:p>
        </p:txBody>
      </p:sp>
    </p:spTree>
    <p:extLst>
      <p:ext uri="{BB962C8B-B14F-4D97-AF65-F5344CB8AC3E}">
        <p14:creationId xmlns:p14="http://schemas.microsoft.com/office/powerpoint/2010/main" val="96441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ACC3E2-758E-427B-AF00-7FE3A114ABE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7425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cs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ACC3E2-758E-427B-AF00-7FE3A114ABE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23631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ACC3E2-758E-427B-AF00-7FE3A114ABE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55780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42C29A9B-011B-46D0-AA54-473E06A6A514}"/>
              </a:ext>
            </a:extLst>
          </p:cNvPr>
          <p:cNvSpPr>
            <a:spLocks noGrp="1" noRot="1" noChangeAspect="1" noChangeArrowheads="1" noTextEdit="1"/>
          </p:cNvSpPr>
          <p:nvPr>
            <p:ph type="sldImg"/>
          </p:nvPr>
        </p:nvSpPr>
        <p:spPr>
          <a:ln/>
        </p:spPr>
      </p:sp>
      <p:sp>
        <p:nvSpPr>
          <p:cNvPr id="100355" name="Notes Placeholder 2">
            <a:extLst>
              <a:ext uri="{FF2B5EF4-FFF2-40B4-BE49-F238E27FC236}">
                <a16:creationId xmlns:a16="http://schemas.microsoft.com/office/drawing/2014/main" id="{90488CE3-2281-4511-8D06-5B791C6F3738}"/>
              </a:ext>
            </a:extLst>
          </p:cNvPr>
          <p:cNvSpPr>
            <a:spLocks noGrp="1" noChangeArrowheads="1"/>
          </p:cNvSpPr>
          <p:nvPr>
            <p:ph type="body" idx="1"/>
          </p:nvPr>
        </p:nvSpPr>
        <p:spPr>
          <a:noFill/>
        </p:spPr>
        <p:txBody>
          <a:bodyPr/>
          <a:lstStyle/>
          <a:p>
            <a:pPr algn="l" rtl="0" fontAlgn="base">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100356" name="Slide Number Placeholder 3">
            <a:extLst>
              <a:ext uri="{FF2B5EF4-FFF2-40B4-BE49-F238E27FC236}">
                <a16:creationId xmlns:a16="http://schemas.microsoft.com/office/drawing/2014/main" id="{10292690-9C8E-467A-A375-9700E4D7903C}"/>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5DCA72-DA3E-4649-A070-BDB5E1CBC6AF}"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475455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0" dirty="0">
              <a:solidFill>
                <a:srgbClr val="000000"/>
              </a:solidFill>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04B8B-B462-4E56-B167-C10947036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094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ACC3E2-758E-427B-AF00-7FE3A114ABE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45644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EACC3E2-758E-427B-AF00-7FE3A114ABEC}" type="slidenum">
              <a:rPr lang="en-US" altLang="en-US" smtClean="0"/>
              <a:pPr>
                <a:defRPr/>
              </a:pPr>
              <a:t>3</a:t>
            </a:fld>
            <a:endParaRPr lang="en-US" altLang="en-US"/>
          </a:p>
        </p:txBody>
      </p:sp>
    </p:spTree>
    <p:extLst>
      <p:ext uri="{BB962C8B-B14F-4D97-AF65-F5344CB8AC3E}">
        <p14:creationId xmlns:p14="http://schemas.microsoft.com/office/powerpoint/2010/main" val="1773638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4CF020-0462-2D47-950F-817C4E9C0EDD}" type="slidenum">
              <a:rPr lang="en-US" smtClean="0"/>
              <a:pPr/>
              <a:t>23</a:t>
            </a:fld>
            <a:endParaRPr lang="en-US"/>
          </a:p>
        </p:txBody>
      </p:sp>
    </p:spTree>
    <p:extLst>
      <p:ext uri="{BB962C8B-B14F-4D97-AF65-F5344CB8AC3E}">
        <p14:creationId xmlns:p14="http://schemas.microsoft.com/office/powerpoint/2010/main" val="241220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CF020-0462-2D47-950F-817C4E9C0E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281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04B8B-B462-4E56-B167-C10947036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93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04B8B-B462-4E56-B167-C10947036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344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EACC3E2-758E-427B-AF00-7FE3A114ABEC}" type="slidenum">
              <a:rPr lang="en-US" altLang="en-US" smtClean="0"/>
              <a:pPr>
                <a:defRPr/>
              </a:pPr>
              <a:t>9</a:t>
            </a:fld>
            <a:endParaRPr lang="en-US" altLang="en-US"/>
          </a:p>
        </p:txBody>
      </p:sp>
    </p:spTree>
    <p:extLst>
      <p:ext uri="{BB962C8B-B14F-4D97-AF65-F5344CB8AC3E}">
        <p14:creationId xmlns:p14="http://schemas.microsoft.com/office/powerpoint/2010/main" val="3532759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04B8B-B462-4E56-B167-C10947036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97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A04B8B-B462-4E56-B167-C10947036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44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CF020-0462-2D47-950F-817C4E9C0E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963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8.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14.svg"/><Relationship Id="rId4" Type="http://schemas.openxmlformats.org/officeDocument/2006/relationships/image" Target="../media/image7.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7" descr="RedUmbrella"/>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80420" y="1238250"/>
            <a:ext cx="3829049"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8"/>
          <p:cNvSpPr>
            <a:spLocks noChangeShapeType="1"/>
          </p:cNvSpPr>
          <p:nvPr userDrawn="1"/>
        </p:nvSpPr>
        <p:spPr bwMode="auto">
          <a:xfrm>
            <a:off x="643468" y="5311775"/>
            <a:ext cx="10989733" cy="0"/>
          </a:xfrm>
          <a:prstGeom prst="line">
            <a:avLst/>
          </a:prstGeom>
          <a:noFill/>
          <a:ln w="9525">
            <a:solidFill>
              <a:srgbClr val="E31B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9"/>
          <p:cNvSpPr>
            <a:spLocks noChangeShapeType="1"/>
          </p:cNvSpPr>
          <p:nvPr userDrawn="1"/>
        </p:nvSpPr>
        <p:spPr bwMode="auto">
          <a:xfrm>
            <a:off x="643468" y="5695950"/>
            <a:ext cx="10989733" cy="0"/>
          </a:xfrm>
          <a:prstGeom prst="line">
            <a:avLst/>
          </a:prstGeom>
          <a:noFill/>
          <a:ln w="9525">
            <a:solidFill>
              <a:srgbClr val="E31B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0184" y="6410328"/>
            <a:ext cx="1828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482600" y="3825878"/>
            <a:ext cx="10972800" cy="1470025"/>
          </a:xfrm>
        </p:spPr>
        <p:txBody>
          <a:bodyPr/>
          <a:lstStyle>
            <a:lvl1pPr>
              <a:defRPr>
                <a:solidFill>
                  <a:srgbClr val="F50002"/>
                </a:solidFill>
              </a:defRPr>
            </a:lvl1pPr>
          </a:lstStyle>
          <a:p>
            <a:pPr lvl="0"/>
            <a:r>
              <a:rPr lang="en-US" altLang="en-US" noProof="0"/>
              <a:t>Click to edit Master title style</a:t>
            </a:r>
          </a:p>
        </p:txBody>
      </p:sp>
      <p:sp>
        <p:nvSpPr>
          <p:cNvPr id="3075" name="Rectangle 3"/>
          <p:cNvSpPr>
            <a:spLocks noGrp="1" noChangeArrowheads="1"/>
          </p:cNvSpPr>
          <p:nvPr>
            <p:ph type="subTitle" idx="1"/>
          </p:nvPr>
        </p:nvSpPr>
        <p:spPr>
          <a:xfrm>
            <a:off x="482602" y="5305428"/>
            <a:ext cx="11010900" cy="390525"/>
          </a:xfrm>
        </p:spPr>
        <p:txBody>
          <a:bodyPr anchor="ctr"/>
          <a:lstStyle>
            <a:lvl1pPr marL="0" indent="0">
              <a:buFontTx/>
              <a:buNone/>
              <a:defRPr sz="1400">
                <a:solidFill>
                  <a:srgbClr val="5B6770"/>
                </a:solidFill>
              </a:defRPr>
            </a:lvl1pPr>
          </a:lstStyle>
          <a:p>
            <a:pPr lvl="0"/>
            <a:r>
              <a:rPr lang="en-US" altLang="en-US" noProof="0"/>
              <a:t>CLICK TO EDIT MASTER SUBTITLE STYLE</a:t>
            </a:r>
          </a:p>
        </p:txBody>
      </p:sp>
      <p:sp>
        <p:nvSpPr>
          <p:cNvPr id="8" name="Rectangle 5"/>
          <p:cNvSpPr>
            <a:spLocks noGrp="1" noChangeArrowheads="1"/>
          </p:cNvSpPr>
          <p:nvPr>
            <p:ph type="ftr" sz="quarter" idx="10"/>
          </p:nvPr>
        </p:nvSpPr>
        <p:spPr/>
        <p:txBody>
          <a:bodyPr/>
          <a:lstStyle>
            <a:lvl1pPr>
              <a:defRPr/>
            </a:lvl1pPr>
          </a:lstStyle>
          <a:p>
            <a:pPr>
              <a:defRPr/>
            </a:pPr>
            <a:endParaRPr lang="en-US" altLang="en-US"/>
          </a:p>
        </p:txBody>
      </p:sp>
      <p:sp>
        <p:nvSpPr>
          <p:cNvPr id="9" name="Rectangle 6"/>
          <p:cNvSpPr>
            <a:spLocks noGrp="1" noChangeArrowheads="1"/>
          </p:cNvSpPr>
          <p:nvPr>
            <p:ph type="sldNum" sz="quarter" idx="11"/>
          </p:nvPr>
        </p:nvSpPr>
        <p:spPr/>
        <p:txBody>
          <a:bodyPr/>
          <a:lstStyle>
            <a:lvl1pPr>
              <a:defRPr/>
            </a:lvl1pPr>
          </a:lstStyle>
          <a:p>
            <a:pPr>
              <a:defRPr/>
            </a:pPr>
            <a:fld id="{4350E52F-7FD6-4B45-A0E9-D03F16D2DBF3}" type="slidenum">
              <a:rPr lang="en-US" altLang="en-US"/>
              <a:pPr>
                <a:defRPr/>
              </a:pPr>
              <a:t>‹#›</a:t>
            </a:fld>
            <a:endParaRPr lang="en-US" altLang="en-US"/>
          </a:p>
        </p:txBody>
      </p:sp>
    </p:spTree>
    <p:extLst>
      <p:ext uri="{BB962C8B-B14F-4D97-AF65-F5344CB8AC3E}">
        <p14:creationId xmlns:p14="http://schemas.microsoft.com/office/powerpoint/2010/main" val="96425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
          <p:cNvSpPr>
            <a:spLocks noGrp="1" noChangeArrowheads="1"/>
          </p:cNvSpPr>
          <p:nvPr>
            <p:ph type="sldNum" sz="quarter" idx="11"/>
          </p:nvPr>
        </p:nvSpPr>
        <p:spPr>
          <a:ln/>
        </p:spPr>
        <p:txBody>
          <a:bodyPr/>
          <a:lstStyle>
            <a:lvl1pPr>
              <a:defRPr/>
            </a:lvl1pPr>
          </a:lstStyle>
          <a:p>
            <a:pPr>
              <a:defRPr/>
            </a:pPr>
            <a:fld id="{58DF1C7D-25BD-4D79-9D2E-36165DDF36A9}" type="slidenum">
              <a:rPr lang="en-US" altLang="en-US"/>
              <a:pPr>
                <a:defRPr/>
              </a:pPr>
              <a:t>‹#›</a:t>
            </a:fld>
            <a:endParaRPr lang="en-US" altLang="en-US"/>
          </a:p>
        </p:txBody>
      </p:sp>
    </p:spTree>
    <p:extLst>
      <p:ext uri="{BB962C8B-B14F-4D97-AF65-F5344CB8AC3E}">
        <p14:creationId xmlns:p14="http://schemas.microsoft.com/office/powerpoint/2010/main" val="20861260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rocess slide w/ section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89" marR="0" lvl="0" indent="-457189" algn="ctr" defTabSz="914377"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STEP 1</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579216" y="4395007"/>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927535" y="4395007"/>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259899" y="4333617"/>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text</a:t>
            </a:r>
          </a:p>
        </p:txBody>
      </p:sp>
      <p:grpSp>
        <p:nvGrpSpPr>
          <p:cNvPr id="17" name="Group 16">
            <a:extLst>
              <a:ext uri="{FF2B5EF4-FFF2-40B4-BE49-F238E27FC236}">
                <a16:creationId xmlns:a16="http://schemas.microsoft.com/office/drawing/2014/main" id="{479C0B24-8976-C14A-A6C1-D9C5696BD8E0}"/>
              </a:ext>
            </a:extLst>
          </p:cNvPr>
          <p:cNvGrpSpPr/>
          <p:nvPr userDrawn="1"/>
        </p:nvGrpSpPr>
        <p:grpSpPr>
          <a:xfrm>
            <a:off x="1031977" y="3557873"/>
            <a:ext cx="10086087" cy="314325"/>
            <a:chOff x="1046660" y="2728913"/>
            <a:chExt cx="10086086" cy="314325"/>
          </a:xfrm>
        </p:grpSpPr>
        <p:pic>
          <p:nvPicPr>
            <p:cNvPr id="18" name="Picture 17">
              <a:extLst>
                <a:ext uri="{FF2B5EF4-FFF2-40B4-BE49-F238E27FC236}">
                  <a16:creationId xmlns:a16="http://schemas.microsoft.com/office/drawing/2014/main" id="{5AACC63E-A5A1-9C47-8880-5621D078C5E8}"/>
                </a:ext>
              </a:extLst>
            </p:cNvPr>
            <p:cNvPicPr>
              <a:picLocks noChangeAspect="1"/>
            </p:cNvPicPr>
            <p:nvPr/>
          </p:nvPicPr>
          <p:blipFill>
            <a:blip r:embed="rId2">
              <a:grayscl/>
            </a:blip>
            <a:stretch>
              <a:fillRect/>
            </a:stretch>
          </p:blipFill>
          <p:spPr>
            <a:xfrm>
              <a:off x="1046660" y="2728913"/>
              <a:ext cx="3415665" cy="314325"/>
            </a:xfrm>
            <a:prstGeom prst="rect">
              <a:avLst/>
            </a:prstGeom>
          </p:spPr>
        </p:pic>
        <p:pic>
          <p:nvPicPr>
            <p:cNvPr id="20" name="Picture 19">
              <a:extLst>
                <a:ext uri="{FF2B5EF4-FFF2-40B4-BE49-F238E27FC236}">
                  <a16:creationId xmlns:a16="http://schemas.microsoft.com/office/drawing/2014/main" id="{FCE3FC32-007A-2F49-A58A-B65519D88B7A}"/>
                </a:ext>
              </a:extLst>
            </p:cNvPr>
            <p:cNvPicPr>
              <a:picLocks noChangeAspect="1"/>
            </p:cNvPicPr>
            <p:nvPr/>
          </p:nvPicPr>
          <p:blipFill>
            <a:blip r:embed="rId2">
              <a:grayscl/>
            </a:blip>
            <a:stretch>
              <a:fillRect/>
            </a:stretch>
          </p:blipFill>
          <p:spPr>
            <a:xfrm>
              <a:off x="4379187" y="2728913"/>
              <a:ext cx="3415665" cy="314325"/>
            </a:xfrm>
            <a:prstGeom prst="rect">
              <a:avLst/>
            </a:prstGeom>
          </p:spPr>
        </p:pic>
        <p:pic>
          <p:nvPicPr>
            <p:cNvPr id="28" name="Picture 27">
              <a:extLst>
                <a:ext uri="{FF2B5EF4-FFF2-40B4-BE49-F238E27FC236}">
                  <a16:creationId xmlns:a16="http://schemas.microsoft.com/office/drawing/2014/main" id="{4B0F9086-9FC6-4D41-B89D-5EFFF26F4576}"/>
                </a:ext>
              </a:extLst>
            </p:cNvPr>
            <p:cNvPicPr>
              <a:picLocks noChangeAspect="1"/>
            </p:cNvPicPr>
            <p:nvPr/>
          </p:nvPicPr>
          <p:blipFill>
            <a:blip r:embed="rId2">
              <a:grayscl/>
            </a:blip>
            <a:stretch>
              <a:fillRect/>
            </a:stretch>
          </p:blipFill>
          <p:spPr>
            <a:xfrm>
              <a:off x="7717081" y="2728913"/>
              <a:ext cx="3415665" cy="314325"/>
            </a:xfrm>
            <a:prstGeom prst="rect">
              <a:avLst/>
            </a:prstGeom>
          </p:spPr>
        </p:pic>
      </p:grpSp>
      <p:sp>
        <p:nvSpPr>
          <p:cNvPr id="29" name="Text Placeholder 3">
            <a:extLst>
              <a:ext uri="{FF2B5EF4-FFF2-40B4-BE49-F238E27FC236}">
                <a16:creationId xmlns:a16="http://schemas.microsoft.com/office/drawing/2014/main" id="{9FC01846-328C-4F45-ADB2-2A7D17FD4326}"/>
              </a:ext>
            </a:extLst>
          </p:cNvPr>
          <p:cNvSpPr>
            <a:spLocks noGrp="1"/>
          </p:cNvSpPr>
          <p:nvPr>
            <p:ph type="body" sz="quarter" idx="21" hasCustomPrompt="1"/>
          </p:nvPr>
        </p:nvSpPr>
        <p:spPr>
          <a:xfrm>
            <a:off x="4927535"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STEP 2</a:t>
            </a:r>
          </a:p>
        </p:txBody>
      </p:sp>
      <p:sp>
        <p:nvSpPr>
          <p:cNvPr id="30" name="Text Placeholder 3">
            <a:extLst>
              <a:ext uri="{FF2B5EF4-FFF2-40B4-BE49-F238E27FC236}">
                <a16:creationId xmlns:a16="http://schemas.microsoft.com/office/drawing/2014/main" id="{2B1D3913-3479-214B-9786-507FD0D1F887}"/>
              </a:ext>
            </a:extLst>
          </p:cNvPr>
          <p:cNvSpPr>
            <a:spLocks noGrp="1"/>
          </p:cNvSpPr>
          <p:nvPr>
            <p:ph type="body" sz="quarter" idx="22" hasCustomPrompt="1"/>
          </p:nvPr>
        </p:nvSpPr>
        <p:spPr>
          <a:xfrm>
            <a:off x="8302747"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STEP 3</a:t>
            </a:r>
          </a:p>
        </p:txBody>
      </p:sp>
      <p:sp>
        <p:nvSpPr>
          <p:cNvPr id="15" name="Text Placeholder 1">
            <a:extLst>
              <a:ext uri="{FF2B5EF4-FFF2-40B4-BE49-F238E27FC236}">
                <a16:creationId xmlns:a16="http://schemas.microsoft.com/office/drawing/2014/main" id="{D87B5D2B-D1D1-4B8B-BA00-24177D409207}"/>
              </a:ext>
            </a:extLst>
          </p:cNvPr>
          <p:cNvSpPr>
            <a:spLocks noGrp="1"/>
          </p:cNvSpPr>
          <p:nvPr>
            <p:ph type="body" sz="quarter" idx="23"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5AA8D86E-12E1-4A3D-A334-42322B7A94B9}"/>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9" name="Freeform 6">
              <a:extLst>
                <a:ext uri="{FF2B5EF4-FFF2-40B4-BE49-F238E27FC236}">
                  <a16:creationId xmlns:a16="http://schemas.microsoft.com/office/drawing/2014/main" id="{5B7DE9DA-770D-49F0-88E4-C6F2FA0E6DA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7">
              <a:extLst>
                <a:ext uri="{FF2B5EF4-FFF2-40B4-BE49-F238E27FC236}">
                  <a16:creationId xmlns:a16="http://schemas.microsoft.com/office/drawing/2014/main" id="{BB97B412-36F1-4AF9-9D58-AA8388728152}"/>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784186742"/>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ree–column icon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6" y="3422711"/>
            <a:ext cx="3505199"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297" indent="0">
              <a:buNone/>
              <a:defRPr/>
            </a:lvl2pPr>
            <a:lvl3pPr marL="457189" indent="0">
              <a:buNone/>
              <a:defRPr/>
            </a:lvl3pPr>
            <a:lvl4pPr marL="685783" indent="0">
              <a:buNone/>
              <a:defRPr/>
            </a:lvl4pPr>
            <a:lvl5pPr marL="1028674"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5" y="4196218"/>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5" y="3422711"/>
            <a:ext cx="3505199"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297" indent="0">
              <a:buNone/>
              <a:defRPr/>
            </a:lvl2pPr>
            <a:lvl3pPr marL="457189" indent="0">
              <a:buNone/>
              <a:defRPr/>
            </a:lvl3pPr>
            <a:lvl4pPr marL="685783" indent="0">
              <a:buNone/>
              <a:defRPr/>
            </a:lvl4pPr>
            <a:lvl5pPr marL="1028674"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5" y="4196218"/>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5" y="3422711"/>
            <a:ext cx="3505199"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297" indent="0">
              <a:buNone/>
              <a:defRPr/>
            </a:lvl2pPr>
            <a:lvl3pPr marL="457189" indent="0">
              <a:buNone/>
              <a:defRPr/>
            </a:lvl3pPr>
            <a:lvl4pPr marL="685783" indent="0">
              <a:buNone/>
              <a:defRPr/>
            </a:lvl4pPr>
            <a:lvl5pPr marL="1028674"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5" y="4196218"/>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Picture Placeholder 4">
            <a:extLst>
              <a:ext uri="{FF2B5EF4-FFF2-40B4-BE49-F238E27FC236}">
                <a16:creationId xmlns:a16="http://schemas.microsoft.com/office/drawing/2014/main" id="{D47E7017-93EA-FE43-949B-437A4EE18D7E}"/>
              </a:ext>
            </a:extLst>
          </p:cNvPr>
          <p:cNvSpPr>
            <a:spLocks noGrp="1"/>
          </p:cNvSpPr>
          <p:nvPr>
            <p:ph type="pic" sz="quarter" idx="19" hasCustomPrompt="1"/>
          </p:nvPr>
        </p:nvSpPr>
        <p:spPr>
          <a:xfrm>
            <a:off x="1362077" y="1600200"/>
            <a:ext cx="1695451" cy="1693862"/>
          </a:xfrm>
          <a:prstGeom prst="rect">
            <a:avLst/>
          </a:prstGeom>
          <a:noFill/>
        </p:spPr>
        <p:txBody>
          <a:bodyPr anchor="t" anchorCtr="0"/>
          <a:lstStyle>
            <a:lvl1pPr marL="0" indent="0" algn="ctr" defTabSz="457189" rtl="0" eaLnBrk="1" latinLnBrk="0" hangingPunct="1">
              <a:lnSpc>
                <a:spcPct val="100000"/>
              </a:lnSpc>
              <a:spcBef>
                <a:spcPct val="20000"/>
              </a:spcBef>
              <a:buFont typeface="Arial"/>
              <a:buNone/>
              <a:defRPr lang="en-US" sz="1051"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7" name="Picture Placeholder 4">
            <a:extLst>
              <a:ext uri="{FF2B5EF4-FFF2-40B4-BE49-F238E27FC236}">
                <a16:creationId xmlns:a16="http://schemas.microsoft.com/office/drawing/2014/main" id="{5988335D-1BDA-434B-A8F2-B829924F02EB}"/>
              </a:ext>
            </a:extLst>
          </p:cNvPr>
          <p:cNvSpPr>
            <a:spLocks noGrp="1"/>
          </p:cNvSpPr>
          <p:nvPr>
            <p:ph type="pic" sz="quarter" idx="20" hasCustomPrompt="1"/>
          </p:nvPr>
        </p:nvSpPr>
        <p:spPr>
          <a:xfrm>
            <a:off x="5248273" y="1600200"/>
            <a:ext cx="1695451" cy="1693862"/>
          </a:xfrm>
          <a:prstGeom prst="rect">
            <a:avLst/>
          </a:prstGeom>
          <a:noFill/>
        </p:spPr>
        <p:txBody>
          <a:bodyPr anchor="t" anchorCtr="0"/>
          <a:lstStyle>
            <a:lvl1pPr marL="0" indent="0" algn="ctr" defTabSz="457189" rtl="0" eaLnBrk="1" latinLnBrk="0" hangingPunct="1">
              <a:lnSpc>
                <a:spcPct val="100000"/>
              </a:lnSpc>
              <a:spcBef>
                <a:spcPct val="20000"/>
              </a:spcBef>
              <a:buFont typeface="Arial"/>
              <a:buNone/>
              <a:defRPr lang="en-US" sz="1051"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9" name="Picture Placeholder 4">
            <a:extLst>
              <a:ext uri="{FF2B5EF4-FFF2-40B4-BE49-F238E27FC236}">
                <a16:creationId xmlns:a16="http://schemas.microsoft.com/office/drawing/2014/main" id="{E48E12AB-2489-424D-BD6C-A5E63946E6BF}"/>
              </a:ext>
            </a:extLst>
          </p:cNvPr>
          <p:cNvSpPr>
            <a:spLocks noGrp="1"/>
          </p:cNvSpPr>
          <p:nvPr>
            <p:ph type="pic" sz="quarter" idx="21" hasCustomPrompt="1"/>
          </p:nvPr>
        </p:nvSpPr>
        <p:spPr>
          <a:xfrm>
            <a:off x="9134473" y="1600200"/>
            <a:ext cx="1695451" cy="1693862"/>
          </a:xfrm>
          <a:prstGeom prst="rect">
            <a:avLst/>
          </a:prstGeom>
          <a:noFill/>
        </p:spPr>
        <p:txBody>
          <a:bodyPr anchor="t" anchorCtr="0"/>
          <a:lstStyle>
            <a:lvl1pPr marL="0" indent="0" algn="ctr" defTabSz="457189" rtl="0" eaLnBrk="1" latinLnBrk="0" hangingPunct="1">
              <a:lnSpc>
                <a:spcPct val="100000"/>
              </a:lnSpc>
              <a:spcBef>
                <a:spcPct val="20000"/>
              </a:spcBef>
              <a:buFont typeface="Arial"/>
              <a:buNone/>
              <a:defRPr lang="en-US" sz="1051"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8" name="Text Placeholder 1">
            <a:extLst>
              <a:ext uri="{FF2B5EF4-FFF2-40B4-BE49-F238E27FC236}">
                <a16:creationId xmlns:a16="http://schemas.microsoft.com/office/drawing/2014/main" id="{AF9AFA94-85BF-4205-978C-3FE6AC7491A5}"/>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20" name="Group 19">
            <a:extLst>
              <a:ext uri="{FF2B5EF4-FFF2-40B4-BE49-F238E27FC236}">
                <a16:creationId xmlns:a16="http://schemas.microsoft.com/office/drawing/2014/main" id="{CFD840DD-3C3B-42FD-8AF9-D9FE3180FF2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21" name="Freeform 6">
              <a:extLst>
                <a:ext uri="{FF2B5EF4-FFF2-40B4-BE49-F238E27FC236}">
                  <a16:creationId xmlns:a16="http://schemas.microsoft.com/office/drawing/2014/main" id="{3BAB4117-6E10-4A83-920B-081D71AEA9A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7">
              <a:extLst>
                <a:ext uri="{FF2B5EF4-FFF2-40B4-BE49-F238E27FC236}">
                  <a16:creationId xmlns:a16="http://schemas.microsoft.com/office/drawing/2014/main" id="{398C8ABF-3C23-4545-BAA5-75FB8FA51CC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18839111"/>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Three–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89" marR="0" lvl="0" indent="-457189" algn="ctr" defTabSz="914377"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5" y="1600200"/>
            <a:ext cx="3505199"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297" indent="0">
              <a:buNone/>
              <a:defRPr/>
            </a:lvl2pPr>
            <a:lvl3pPr marL="457189" indent="0">
              <a:buNone/>
              <a:defRPr/>
            </a:lvl3pPr>
            <a:lvl4pPr marL="685783" indent="0">
              <a:buNone/>
              <a:defRPr/>
            </a:lvl4pPr>
            <a:lvl5pPr marL="1028674"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5"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3" y="1600200"/>
            <a:ext cx="3505199"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297" indent="0">
              <a:buNone/>
              <a:defRPr/>
            </a:lvl2pPr>
            <a:lvl3pPr marL="457189" indent="0">
              <a:buNone/>
              <a:defRPr/>
            </a:lvl3pPr>
            <a:lvl4pPr marL="685783" indent="0">
              <a:buNone/>
              <a:defRPr/>
            </a:lvl4pPr>
            <a:lvl5pPr marL="1028674"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5"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3" y="1600200"/>
            <a:ext cx="3505199"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297" indent="0">
              <a:buNone/>
              <a:defRPr/>
            </a:lvl2pPr>
            <a:lvl3pPr marL="457189" indent="0">
              <a:buNone/>
              <a:defRPr/>
            </a:lvl3pPr>
            <a:lvl4pPr marL="685783" indent="0">
              <a:buNone/>
              <a:defRPr/>
            </a:lvl4pPr>
            <a:lvl5pPr marL="1028674"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5"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Text Placeholder 1">
            <a:extLst>
              <a:ext uri="{FF2B5EF4-FFF2-40B4-BE49-F238E27FC236}">
                <a16:creationId xmlns:a16="http://schemas.microsoft.com/office/drawing/2014/main" id="{F449A4B4-633F-445C-A11C-B8ECB8CBAB01}"/>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7" name="Group 16">
            <a:extLst>
              <a:ext uri="{FF2B5EF4-FFF2-40B4-BE49-F238E27FC236}">
                <a16:creationId xmlns:a16="http://schemas.microsoft.com/office/drawing/2014/main" id="{9AADB213-DCB0-4980-A405-F285510D24D4}"/>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8" name="Freeform 6">
              <a:extLst>
                <a:ext uri="{FF2B5EF4-FFF2-40B4-BE49-F238E27FC236}">
                  <a16:creationId xmlns:a16="http://schemas.microsoft.com/office/drawing/2014/main" id="{C26FCAA5-E315-4EDA-9B11-72A1E8CF93A0}"/>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84F8F318-A23C-4C2E-B817-E9AEC6B0FF0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91486635"/>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Process slide w/ text box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89" marR="0" lvl="0" indent="-457189" algn="ctr" defTabSz="914377"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6" name="Text Placeholder 4">
            <a:extLst>
              <a:ext uri="{FF2B5EF4-FFF2-40B4-BE49-F238E27FC236}">
                <a16:creationId xmlns:a16="http://schemas.microsoft.com/office/drawing/2014/main" id="{E41F0F7C-52DA-234A-A69E-F15B4149A578}"/>
              </a:ext>
            </a:extLst>
          </p:cNvPr>
          <p:cNvSpPr>
            <a:spLocks noGrp="1"/>
          </p:cNvSpPr>
          <p:nvPr>
            <p:ph type="body" sz="quarter" idx="11" hasCustomPrompt="1"/>
          </p:nvPr>
        </p:nvSpPr>
        <p:spPr>
          <a:xfrm>
            <a:off x="598221" y="2413490"/>
            <a:ext cx="2514600" cy="707886"/>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297" indent="0">
              <a:buNone/>
              <a:defRPr/>
            </a:lvl2pPr>
            <a:lvl3pPr marL="457189" indent="0">
              <a:buNone/>
              <a:defRPr/>
            </a:lvl3pPr>
            <a:lvl4pPr marL="685783" indent="0">
              <a:buNone/>
              <a:defRPr/>
            </a:lvl4pPr>
            <a:lvl5pPr marL="1028674" indent="0">
              <a:buNone/>
              <a:defRPr/>
            </a:lvl5pPr>
          </a:lstStyle>
          <a:p>
            <a:pPr lvl="0"/>
            <a:r>
              <a:rPr lang="en-US"/>
              <a:t>Subhead text </a:t>
            </a:r>
            <a:br>
              <a:rPr lang="en-US"/>
            </a:br>
            <a:r>
              <a:rPr lang="en-US"/>
              <a:t>goes here</a:t>
            </a:r>
          </a:p>
        </p:txBody>
      </p:sp>
      <p:sp>
        <p:nvSpPr>
          <p:cNvPr id="19" name="Text Placeholder 4">
            <a:extLst>
              <a:ext uri="{FF2B5EF4-FFF2-40B4-BE49-F238E27FC236}">
                <a16:creationId xmlns:a16="http://schemas.microsoft.com/office/drawing/2014/main" id="{7F011EB2-F94A-BC4B-8533-C01D985B728B}"/>
              </a:ext>
            </a:extLst>
          </p:cNvPr>
          <p:cNvSpPr>
            <a:spLocks noGrp="1"/>
          </p:cNvSpPr>
          <p:nvPr>
            <p:ph type="body" sz="quarter" idx="12" hasCustomPrompt="1"/>
          </p:nvPr>
        </p:nvSpPr>
        <p:spPr>
          <a:xfrm>
            <a:off x="3365499" y="2413493"/>
            <a:ext cx="2514600" cy="584775"/>
          </a:xfrm>
          <a:prstGeom prst="rect">
            <a:avLst/>
          </a:prstGeom>
        </p:spPr>
        <p:txBody>
          <a:bodyPr>
            <a:spAutoFit/>
          </a:bodyPr>
          <a:lstStyle>
            <a:lvl1pPr marL="0" indent="0" algn="l">
              <a:buFont typeface="Arial" panose="020B0604020202020204" pitchFamily="34" charset="0"/>
              <a:buNone/>
              <a:defRPr lang="en-US" sz="1600" b="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21" name="Text Placeholder 4">
            <a:extLst>
              <a:ext uri="{FF2B5EF4-FFF2-40B4-BE49-F238E27FC236}">
                <a16:creationId xmlns:a16="http://schemas.microsoft.com/office/drawing/2014/main" id="{60F81BB7-18DA-7D4B-81CE-BED9F38F144A}"/>
              </a:ext>
            </a:extLst>
          </p:cNvPr>
          <p:cNvSpPr>
            <a:spLocks noGrp="1"/>
          </p:cNvSpPr>
          <p:nvPr>
            <p:ph type="body" sz="quarter" idx="13" hasCustomPrompt="1"/>
          </p:nvPr>
        </p:nvSpPr>
        <p:spPr>
          <a:xfrm>
            <a:off x="6132777" y="2413493"/>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cxnSp>
        <p:nvCxnSpPr>
          <p:cNvPr id="23" name="Straight Connector 22">
            <a:extLst>
              <a:ext uri="{FF2B5EF4-FFF2-40B4-BE49-F238E27FC236}">
                <a16:creationId xmlns:a16="http://schemas.microsoft.com/office/drawing/2014/main" id="{AA62017E-DB4B-3D4B-B7B9-1F4870866EC9}"/>
              </a:ext>
            </a:extLst>
          </p:cNvPr>
          <p:cNvCxnSpPr>
            <a:cxnSpLocks/>
          </p:cNvCxnSpPr>
          <p:nvPr userDrawn="1"/>
        </p:nvCxnSpPr>
        <p:spPr>
          <a:xfrm>
            <a:off x="493713" y="3339793"/>
            <a:ext cx="11201400" cy="0"/>
          </a:xfrm>
          <a:prstGeom prst="line">
            <a:avLst/>
          </a:prstGeom>
          <a:noFill/>
          <a:ln w="12700" cap="rnd" cmpd="sng" algn="ctr">
            <a:solidFill>
              <a:schemeClr val="bg1"/>
            </a:solidFill>
            <a:prstDash val="solid"/>
          </a:ln>
          <a:effectLst/>
        </p:spPr>
      </p:cxnSp>
      <p:sp>
        <p:nvSpPr>
          <p:cNvPr id="24" name="Text Placeholder 4">
            <a:extLst>
              <a:ext uri="{FF2B5EF4-FFF2-40B4-BE49-F238E27FC236}">
                <a16:creationId xmlns:a16="http://schemas.microsoft.com/office/drawing/2014/main" id="{B9823885-A746-3946-A1E2-D069922D7B9C}"/>
              </a:ext>
            </a:extLst>
          </p:cNvPr>
          <p:cNvSpPr>
            <a:spLocks noGrp="1"/>
          </p:cNvSpPr>
          <p:nvPr>
            <p:ph type="body" sz="quarter" idx="17" hasCustomPrompt="1"/>
          </p:nvPr>
        </p:nvSpPr>
        <p:spPr>
          <a:xfrm>
            <a:off x="8900055" y="2413493"/>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1" name="Text Placeholder 4">
            <a:extLst>
              <a:ext uri="{FF2B5EF4-FFF2-40B4-BE49-F238E27FC236}">
                <a16:creationId xmlns:a16="http://schemas.microsoft.com/office/drawing/2014/main" id="{64844DFB-B294-B94B-96B0-5F2D3F1D7316}"/>
              </a:ext>
            </a:extLst>
          </p:cNvPr>
          <p:cNvSpPr>
            <a:spLocks noGrp="1"/>
          </p:cNvSpPr>
          <p:nvPr>
            <p:ph type="body" sz="quarter" idx="23" hasCustomPrompt="1"/>
          </p:nvPr>
        </p:nvSpPr>
        <p:spPr>
          <a:xfrm>
            <a:off x="598221" y="3680157"/>
            <a:ext cx="2514600" cy="707886"/>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297" indent="0">
              <a:buNone/>
              <a:defRPr/>
            </a:lvl2pPr>
            <a:lvl3pPr marL="457189" indent="0">
              <a:buNone/>
              <a:defRPr/>
            </a:lvl3pPr>
            <a:lvl4pPr marL="685783" indent="0">
              <a:buNone/>
              <a:defRPr/>
            </a:lvl4pPr>
            <a:lvl5pPr marL="1028674" indent="0">
              <a:buNone/>
              <a:defRPr/>
            </a:lvl5pPr>
          </a:lstStyle>
          <a:p>
            <a:pPr lvl="0"/>
            <a:r>
              <a:rPr lang="en-US"/>
              <a:t>Subhead text </a:t>
            </a:r>
            <a:br>
              <a:rPr lang="en-US"/>
            </a:br>
            <a:r>
              <a:rPr lang="en-US"/>
              <a:t>goes here</a:t>
            </a:r>
          </a:p>
        </p:txBody>
      </p:sp>
      <p:sp>
        <p:nvSpPr>
          <p:cNvPr id="32" name="Text Placeholder 4">
            <a:extLst>
              <a:ext uri="{FF2B5EF4-FFF2-40B4-BE49-F238E27FC236}">
                <a16:creationId xmlns:a16="http://schemas.microsoft.com/office/drawing/2014/main" id="{C986AE38-064D-C04F-983B-007782752405}"/>
              </a:ext>
            </a:extLst>
          </p:cNvPr>
          <p:cNvSpPr>
            <a:spLocks noGrp="1"/>
          </p:cNvSpPr>
          <p:nvPr>
            <p:ph type="body" sz="quarter" idx="24" hasCustomPrompt="1"/>
          </p:nvPr>
        </p:nvSpPr>
        <p:spPr>
          <a:xfrm>
            <a:off x="3365499"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3" name="Text Placeholder 4">
            <a:extLst>
              <a:ext uri="{FF2B5EF4-FFF2-40B4-BE49-F238E27FC236}">
                <a16:creationId xmlns:a16="http://schemas.microsoft.com/office/drawing/2014/main" id="{C93E2ABF-411C-914E-A967-BC72B4CDEA33}"/>
              </a:ext>
            </a:extLst>
          </p:cNvPr>
          <p:cNvSpPr>
            <a:spLocks noGrp="1"/>
          </p:cNvSpPr>
          <p:nvPr>
            <p:ph type="body" sz="quarter" idx="25" hasCustomPrompt="1"/>
          </p:nvPr>
        </p:nvSpPr>
        <p:spPr>
          <a:xfrm>
            <a:off x="6132777"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4" name="Text Placeholder 4">
            <a:extLst>
              <a:ext uri="{FF2B5EF4-FFF2-40B4-BE49-F238E27FC236}">
                <a16:creationId xmlns:a16="http://schemas.microsoft.com/office/drawing/2014/main" id="{224234C9-E0EC-DF40-8DE6-B38FB1748ACB}"/>
              </a:ext>
            </a:extLst>
          </p:cNvPr>
          <p:cNvSpPr>
            <a:spLocks noGrp="1"/>
          </p:cNvSpPr>
          <p:nvPr>
            <p:ph type="body" sz="quarter" idx="26" hasCustomPrompt="1"/>
          </p:nvPr>
        </p:nvSpPr>
        <p:spPr>
          <a:xfrm>
            <a:off x="8900055"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14" name="Text Placeholder 1">
            <a:extLst>
              <a:ext uri="{FF2B5EF4-FFF2-40B4-BE49-F238E27FC236}">
                <a16:creationId xmlns:a16="http://schemas.microsoft.com/office/drawing/2014/main" id="{C49D11B2-1472-4226-88BC-26D58B230F4B}"/>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5" name="Group 14">
            <a:extLst>
              <a:ext uri="{FF2B5EF4-FFF2-40B4-BE49-F238E27FC236}">
                <a16:creationId xmlns:a16="http://schemas.microsoft.com/office/drawing/2014/main" id="{914A2733-ABB1-4F13-BD7D-57101E44EBB2}"/>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92A44DD8-679C-4750-93A3-579DC43B1F09}"/>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7">
              <a:extLst>
                <a:ext uri="{FF2B5EF4-FFF2-40B4-BE49-F238E27FC236}">
                  <a16:creationId xmlns:a16="http://schemas.microsoft.com/office/drawing/2014/main" id="{F418D84C-C283-471A-9DF4-56298D51FAF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45138793"/>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C8B70A4-0299-FA45-8F3F-58F9380F7CFC}"/>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SECTION TITLE</a:t>
            </a:r>
          </a:p>
        </p:txBody>
      </p:sp>
      <p:grpSp>
        <p:nvGrpSpPr>
          <p:cNvPr id="5" name="Group 4">
            <a:extLst>
              <a:ext uri="{FF2B5EF4-FFF2-40B4-BE49-F238E27FC236}">
                <a16:creationId xmlns:a16="http://schemas.microsoft.com/office/drawing/2014/main" id="{E0AD2358-D227-456D-8326-5766D4325CC5}"/>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87911B9A-2E45-448A-A26C-A7C4303378B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EB786D93-2235-4E68-96C6-8ED490ACBC1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22703095"/>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red">
    <p:bg>
      <p:bgPr>
        <a:solidFill>
          <a:srgbClr val="E01719"/>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sz="4000" b="0" i="0" cap="none" spc="300" baseline="0">
                <a:solidFill>
                  <a:schemeClr val="bg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5F2FC946-889C-4A7F-8837-B7AF73D42854}"/>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9DD94DEE-779B-4C66-B27C-8B8289E500C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4BCD7B39-491E-43FE-BE00-36786C1F2600}"/>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39249639"/>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teal">
    <p:bg>
      <p:bgPr>
        <a:solidFill>
          <a:schemeClr val="accent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DC18C46-CE0C-42F8-BBFE-4E2417DAAFF3}"/>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CBF84C5-B9B9-4E22-8499-F083A521573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2657345E-D06B-4E88-A2AD-4A9F3106AE6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41702492"/>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Moments that matter — grey">
    <p:bg>
      <p:bgPr>
        <a:solidFill>
          <a:srgbClr val="3C3F4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D747D757-D188-4A76-87E4-7A3A0EC2DF54}"/>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49410A31-4087-48DE-8867-3D236C6C9DC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776B2B63-7899-4C3B-86F6-05D01002A7D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28478144"/>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blueberry">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26BE0E7-1385-4978-AC1F-41A1AA411BD5}"/>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5F3AE5B5-B89F-4197-A7D0-C7E430D4161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57ABCF86-E80A-44A4-AA67-A1E19F411FE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40620828"/>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One chart slide">
    <p:bg>
      <p:bgPr>
        <a:solidFill>
          <a:schemeClr val="bg1"/>
        </a:solidFill>
        <a:effectLst/>
      </p:bgPr>
    </p:bg>
    <p:spTree>
      <p:nvGrpSpPr>
        <p:cNvPr id="1" name=""/>
        <p:cNvGrpSpPr/>
        <p:nvPr/>
      </p:nvGrpSpPr>
      <p:grpSpPr>
        <a:xfrm>
          <a:off x="0" y="0"/>
          <a:ext cx="0" cy="0"/>
          <a:chOff x="0" y="0"/>
          <a:chExt cx="0" cy="0"/>
        </a:xfrm>
      </p:grpSpPr>
      <p:sp>
        <p:nvSpPr>
          <p:cNvPr id="18" name="Chart Placeholder 5">
            <a:extLst>
              <a:ext uri="{FF2B5EF4-FFF2-40B4-BE49-F238E27FC236}">
                <a16:creationId xmlns:a16="http://schemas.microsoft.com/office/drawing/2014/main" id="{99375E50-D738-FB4F-8816-DA64C8964BD2}"/>
              </a:ext>
            </a:extLst>
          </p:cNvPr>
          <p:cNvSpPr>
            <a:spLocks noGrp="1"/>
          </p:cNvSpPr>
          <p:nvPr>
            <p:ph type="chart" sz="quarter" idx="10"/>
          </p:nvPr>
        </p:nvSpPr>
        <p:spPr>
          <a:xfrm>
            <a:off x="457200" y="2377440"/>
            <a:ext cx="11277600" cy="3566160"/>
          </a:xfrm>
          <a:prstGeom prst="rect">
            <a:avLst/>
          </a:prstGeom>
        </p:spPr>
        <p:txBody>
          <a:bodyPr anchor="ctr" anchorCtr="0"/>
          <a:lstStyle>
            <a:lvl1pPr marL="0" indent="0" algn="ctr">
              <a:buNone/>
              <a:defRPr sz="1000" cap="all" baseline="0">
                <a:solidFill>
                  <a:schemeClr val="tx1"/>
                </a:solidFill>
              </a:defRPr>
            </a:lvl1pPr>
          </a:lstStyle>
          <a:p>
            <a:r>
              <a:rPr lang="en-US"/>
              <a:t>Click icon to add chart</a:t>
            </a:r>
          </a:p>
        </p:txBody>
      </p:sp>
      <p:sp>
        <p:nvSpPr>
          <p:cNvPr id="19" name="Text Placeholder 6">
            <a:extLst>
              <a:ext uri="{FF2B5EF4-FFF2-40B4-BE49-F238E27FC236}">
                <a16:creationId xmlns:a16="http://schemas.microsoft.com/office/drawing/2014/main" id="{420080BA-5143-084B-8C9E-57E3283F293B}"/>
              </a:ext>
            </a:extLst>
          </p:cNvPr>
          <p:cNvSpPr>
            <a:spLocks noGrp="1"/>
          </p:cNvSpPr>
          <p:nvPr>
            <p:ph type="body" sz="quarter" idx="11" hasCustomPrompt="1"/>
          </p:nvPr>
        </p:nvSpPr>
        <p:spPr>
          <a:xfrm>
            <a:off x="457200" y="1700081"/>
            <a:ext cx="11277600" cy="592470"/>
          </a:xfrm>
          <a:prstGeom prst="rect">
            <a:avLst/>
          </a:prstGeom>
        </p:spPr>
        <p:txBody>
          <a:bodyPr>
            <a:spAutoFit/>
          </a:bodyPr>
          <a:lstStyle>
            <a:lvl1pPr marL="0" indent="0" algn="ctr">
              <a:spcBef>
                <a:spcPts val="0"/>
              </a:spcBef>
              <a:spcAft>
                <a:spcPts val="300"/>
              </a:spcAft>
              <a:buNone/>
              <a:defRPr sz="2000" cap="none" spc="0" baseline="0">
                <a:solidFill>
                  <a:schemeClr val="tx1"/>
                </a:solidFill>
                <a:latin typeface="+mj-lt"/>
              </a:defRPr>
            </a:lvl1pPr>
            <a:lvl2pPr marL="0" indent="0" algn="ctr">
              <a:spcBef>
                <a:spcPts val="0"/>
              </a:spcBef>
              <a:buNone/>
              <a:defRPr sz="1000" spc="0">
                <a:solidFill>
                  <a:schemeClr val="tx1"/>
                </a:solidFill>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7" name="Title 5">
            <a:extLst>
              <a:ext uri="{FF2B5EF4-FFF2-40B4-BE49-F238E27FC236}">
                <a16:creationId xmlns:a16="http://schemas.microsoft.com/office/drawing/2014/main" id="{D3FC4486-60E0-EE4C-BDAB-AA34B418336D}"/>
              </a:ext>
            </a:extLst>
          </p:cNvPr>
          <p:cNvSpPr>
            <a:spLocks noGrp="1"/>
          </p:cNvSpPr>
          <p:nvPr>
            <p:ph type="title" hasCustomPrompt="1"/>
          </p:nvPr>
        </p:nvSpPr>
        <p:spPr>
          <a:xfrm>
            <a:off x="452119" y="457206"/>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6" name="Text Placeholder 1">
            <a:extLst>
              <a:ext uri="{FF2B5EF4-FFF2-40B4-BE49-F238E27FC236}">
                <a16:creationId xmlns:a16="http://schemas.microsoft.com/office/drawing/2014/main" id="{91B50362-0B1B-4AA0-96E9-49313558FFB0}"/>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8" name="Group 7">
            <a:extLst>
              <a:ext uri="{FF2B5EF4-FFF2-40B4-BE49-F238E27FC236}">
                <a16:creationId xmlns:a16="http://schemas.microsoft.com/office/drawing/2014/main" id="{FBCBF13D-D49B-419D-AFFD-8A9D37C6E3B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2C83295-1F5E-485F-8CBC-E27F69574120}"/>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5EFE20A2-4DB5-4074-99BE-57C38C5C4ED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81665119"/>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8441"/>
            <a:ext cx="2743200" cy="5375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8441"/>
            <a:ext cx="8026400" cy="5375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
          <p:cNvSpPr>
            <a:spLocks noGrp="1" noChangeArrowheads="1"/>
          </p:cNvSpPr>
          <p:nvPr>
            <p:ph type="sldNum" sz="quarter" idx="11"/>
          </p:nvPr>
        </p:nvSpPr>
        <p:spPr>
          <a:ln/>
        </p:spPr>
        <p:txBody>
          <a:bodyPr/>
          <a:lstStyle>
            <a:lvl1pPr>
              <a:defRPr/>
            </a:lvl1pPr>
          </a:lstStyle>
          <a:p>
            <a:pPr>
              <a:defRPr/>
            </a:pPr>
            <a:fld id="{AC4EA686-0747-4AD9-BAB2-13EF343BDAB4}" type="slidenum">
              <a:rPr lang="en-US" altLang="en-US"/>
              <a:pPr>
                <a:defRPr/>
              </a:pPr>
              <a:t>‹#›</a:t>
            </a:fld>
            <a:endParaRPr lang="en-US" altLang="en-US"/>
          </a:p>
        </p:txBody>
      </p:sp>
    </p:spTree>
    <p:extLst>
      <p:ext uri="{BB962C8B-B14F-4D97-AF65-F5344CB8AC3E}">
        <p14:creationId xmlns:p14="http://schemas.microsoft.com/office/powerpoint/2010/main" val="282501112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hree–chart slide">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B5C7E5FC-9DC2-F241-B000-871BF8AC75EF}"/>
              </a:ext>
            </a:extLst>
          </p:cNvPr>
          <p:cNvSpPr>
            <a:spLocks noGrp="1"/>
          </p:cNvSpPr>
          <p:nvPr>
            <p:ph type="body" sz="quarter" idx="14" hasCustomPrompt="1"/>
          </p:nvPr>
        </p:nvSpPr>
        <p:spPr>
          <a:xfrm>
            <a:off x="843291" y="5185742"/>
            <a:ext cx="3048000" cy="400110"/>
          </a:xfrm>
          <a:prstGeom prst="rect">
            <a:avLst/>
          </a:prstGeom>
        </p:spPr>
        <p:txBody>
          <a:bodyPr>
            <a:spAutoFit/>
          </a:bodyPr>
          <a:lstStyle>
            <a:lvl1pPr marL="0" indent="0" algn="ctr">
              <a:buFont typeface="Arial" panose="020B0604020202020204" pitchFamily="34" charset="0"/>
              <a:buNone/>
              <a:defRPr sz="2000" b="1" i="0">
                <a:solidFill>
                  <a:schemeClr val="tx1"/>
                </a:solidFill>
                <a:latin typeface="+mn-lt"/>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dolor</a:t>
            </a:r>
          </a:p>
        </p:txBody>
      </p:sp>
      <p:sp>
        <p:nvSpPr>
          <p:cNvPr id="8" name="Text Placeholder 4">
            <a:extLst>
              <a:ext uri="{FF2B5EF4-FFF2-40B4-BE49-F238E27FC236}">
                <a16:creationId xmlns:a16="http://schemas.microsoft.com/office/drawing/2014/main" id="{C9FDA11B-5708-7C4B-B9E7-652D69B21F26}"/>
              </a:ext>
            </a:extLst>
          </p:cNvPr>
          <p:cNvSpPr>
            <a:spLocks noGrp="1"/>
          </p:cNvSpPr>
          <p:nvPr>
            <p:ph type="body" sz="quarter" idx="15" hasCustomPrompt="1"/>
          </p:nvPr>
        </p:nvSpPr>
        <p:spPr>
          <a:xfrm>
            <a:off x="4560289" y="5157558"/>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marL="0" lvl="0" indent="0" algn="ctr" defTabSz="457189" rtl="0" eaLnBrk="1" latinLnBrk="0" hangingPunct="1">
              <a:lnSpc>
                <a:spcPct val="100000"/>
              </a:lnSpc>
              <a:spcBef>
                <a:spcPct val="20000"/>
              </a:spcBef>
              <a:buFont typeface="Arial" panose="020B0604020202020204" pitchFamily="34" charset="0"/>
              <a:buNone/>
            </a:pPr>
            <a:r>
              <a:rPr lang="en-US"/>
              <a:t>Lorem ipsum dolor</a:t>
            </a:r>
          </a:p>
        </p:txBody>
      </p:sp>
      <p:sp>
        <p:nvSpPr>
          <p:cNvPr id="9" name="Text Placeholder 4">
            <a:extLst>
              <a:ext uri="{FF2B5EF4-FFF2-40B4-BE49-F238E27FC236}">
                <a16:creationId xmlns:a16="http://schemas.microsoft.com/office/drawing/2014/main" id="{83C812B6-F7BE-7743-8A19-57EEAC31064E}"/>
              </a:ext>
            </a:extLst>
          </p:cNvPr>
          <p:cNvSpPr>
            <a:spLocks noGrp="1"/>
          </p:cNvSpPr>
          <p:nvPr>
            <p:ph type="body" sz="quarter" idx="16" hasCustomPrompt="1"/>
          </p:nvPr>
        </p:nvSpPr>
        <p:spPr>
          <a:xfrm>
            <a:off x="8321939" y="5157557"/>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marL="0" lvl="0" indent="0" algn="ctr" defTabSz="457189" rtl="0" eaLnBrk="1" latinLnBrk="0" hangingPunct="1">
              <a:lnSpc>
                <a:spcPct val="100000"/>
              </a:lnSpc>
              <a:spcBef>
                <a:spcPct val="20000"/>
              </a:spcBef>
              <a:buFont typeface="Arial" panose="020B0604020202020204" pitchFamily="34" charset="0"/>
              <a:buNone/>
            </a:pPr>
            <a:r>
              <a:rPr lang="en-US"/>
              <a:t>Lorem ipsum dolor</a:t>
            </a:r>
          </a:p>
        </p:txBody>
      </p:sp>
      <p:graphicFrame>
        <p:nvGraphicFramePr>
          <p:cNvPr id="11" name="Chart 10">
            <a:extLst>
              <a:ext uri="{FF2B5EF4-FFF2-40B4-BE49-F238E27FC236}">
                <a16:creationId xmlns:a16="http://schemas.microsoft.com/office/drawing/2014/main" id="{C32311C2-63FD-0D42-86AD-37707F80097C}"/>
              </a:ext>
            </a:extLst>
          </p:cNvPr>
          <p:cNvGraphicFramePr/>
          <p:nvPr userDrawn="1"/>
        </p:nvGraphicFramePr>
        <p:xfrm>
          <a:off x="4686240" y="2286006"/>
          <a:ext cx="2845329" cy="2540123"/>
        </p:xfrm>
        <a:graphic>
          <a:graphicData uri="http://schemas.openxmlformats.org/drawingml/2006/chart">
            <c:chart xmlns:c="http://schemas.openxmlformats.org/drawingml/2006/chart" xmlns:r="http://schemas.openxmlformats.org/officeDocument/2006/relationships" r:id="rId2"/>
          </a:graphicData>
        </a:graphic>
      </p:graphicFrame>
      <p:sp>
        <p:nvSpPr>
          <p:cNvPr id="13" name="Chart Placeholder 5">
            <a:extLst>
              <a:ext uri="{FF2B5EF4-FFF2-40B4-BE49-F238E27FC236}">
                <a16:creationId xmlns:a16="http://schemas.microsoft.com/office/drawing/2014/main" id="{3059DBE8-1AE7-CD4A-9452-2C5CD24B50C6}"/>
              </a:ext>
            </a:extLst>
          </p:cNvPr>
          <p:cNvSpPr>
            <a:spLocks noGrp="1"/>
          </p:cNvSpPr>
          <p:nvPr>
            <p:ph type="chart" sz="quarter" idx="17" hasCustomPrompt="1"/>
          </p:nvPr>
        </p:nvSpPr>
        <p:spPr>
          <a:xfrm>
            <a:off x="843291"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4" name="Chart Placeholder 5">
            <a:extLst>
              <a:ext uri="{FF2B5EF4-FFF2-40B4-BE49-F238E27FC236}">
                <a16:creationId xmlns:a16="http://schemas.microsoft.com/office/drawing/2014/main" id="{71E38F7D-6DC5-094A-88AA-AB230BFAAFF5}"/>
              </a:ext>
            </a:extLst>
          </p:cNvPr>
          <p:cNvSpPr>
            <a:spLocks noGrp="1"/>
          </p:cNvSpPr>
          <p:nvPr>
            <p:ph type="chart" sz="quarter" idx="18" hasCustomPrompt="1"/>
          </p:nvPr>
        </p:nvSpPr>
        <p:spPr>
          <a:xfrm>
            <a:off x="458490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5" name="Chart Placeholder 5">
            <a:extLst>
              <a:ext uri="{FF2B5EF4-FFF2-40B4-BE49-F238E27FC236}">
                <a16:creationId xmlns:a16="http://schemas.microsoft.com/office/drawing/2014/main" id="{3683D14C-A20A-FB44-84CA-A92E17283667}"/>
              </a:ext>
            </a:extLst>
          </p:cNvPr>
          <p:cNvSpPr>
            <a:spLocks noGrp="1"/>
          </p:cNvSpPr>
          <p:nvPr>
            <p:ph type="chart" sz="quarter" idx="19" hasCustomPrompt="1"/>
          </p:nvPr>
        </p:nvSpPr>
        <p:spPr>
          <a:xfrm>
            <a:off x="8321939"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8" name="Title 5">
            <a:extLst>
              <a:ext uri="{FF2B5EF4-FFF2-40B4-BE49-F238E27FC236}">
                <a16:creationId xmlns:a16="http://schemas.microsoft.com/office/drawing/2014/main" id="{310BB179-6509-BD4E-84B1-49AC83B627A0}"/>
              </a:ext>
            </a:extLst>
          </p:cNvPr>
          <p:cNvSpPr>
            <a:spLocks noGrp="1"/>
          </p:cNvSpPr>
          <p:nvPr>
            <p:ph type="title" hasCustomPrompt="1"/>
          </p:nvPr>
        </p:nvSpPr>
        <p:spPr>
          <a:xfrm>
            <a:off x="452119" y="457206"/>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12" name="Text Placeholder 1">
            <a:extLst>
              <a:ext uri="{FF2B5EF4-FFF2-40B4-BE49-F238E27FC236}">
                <a16:creationId xmlns:a16="http://schemas.microsoft.com/office/drawing/2014/main" id="{6E39E754-46B4-432F-8DED-A85C22FC6BE0}"/>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B65B085A-BAA8-427E-B445-346B7A6F33E3}"/>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68A6B7FD-38A0-4CEA-A420-1C2FD852298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53075199-A38A-4658-8EAE-950E1B8B841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66758813"/>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wo chart slide w/ subhea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CF7C34-3C12-0343-AAD9-D50B0B78A8DF}"/>
              </a:ext>
            </a:extLst>
          </p:cNvPr>
          <p:cNvSpPr txBox="1"/>
          <p:nvPr userDrawn="1"/>
        </p:nvSpPr>
        <p:spPr>
          <a:xfrm>
            <a:off x="4838219" y="2013995"/>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6"/>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6382277" y="1038228"/>
            <a:ext cx="5352527" cy="369332"/>
          </a:xfrm>
          <a:prstGeom prst="rect">
            <a:avLst/>
          </a:prstGeom>
        </p:spPr>
        <p:txBody>
          <a:bodyPr wrap="square" lIns="0" tIns="0" rIns="0" bIns="0">
            <a:spAutoFit/>
          </a:bodyPr>
          <a:lstStyle>
            <a:lvl1pPr marL="0" indent="0" algn="ctr">
              <a:buNone/>
              <a:defRPr sz="2400" b="1" spc="0" baseline="0">
                <a:solidFill>
                  <a:schemeClr val="tx1"/>
                </a:solidFill>
              </a:defRPr>
            </a:lvl1pPr>
            <a:lvl2pPr marL="457189" indent="0" algn="ctr">
              <a:buNone/>
              <a:defRPr sz="2400">
                <a:solidFill>
                  <a:schemeClr val="accent1"/>
                </a:solidFill>
              </a:defRPr>
            </a:lvl2pPr>
            <a:lvl3pPr marL="914377" indent="0" algn="ctr">
              <a:buNone/>
              <a:defRPr sz="2400">
                <a:solidFill>
                  <a:schemeClr val="accent1"/>
                </a:solidFill>
              </a:defRPr>
            </a:lvl3pPr>
            <a:lvl4pPr marL="1371566" indent="0" algn="ctr">
              <a:buNone/>
              <a:defRPr sz="2400">
                <a:solidFill>
                  <a:schemeClr val="accent1"/>
                </a:solidFill>
              </a:defRPr>
            </a:lvl4pPr>
            <a:lvl5pPr marL="1828754" indent="0" algn="ctr">
              <a:buNone/>
              <a:defRPr sz="2400">
                <a:solidFill>
                  <a:schemeClr val="accent1"/>
                </a:solidFill>
              </a:defRPr>
            </a:lvl5pPr>
          </a:lstStyle>
          <a:p>
            <a:pPr lvl="0"/>
            <a:r>
              <a:rPr lang="en-US"/>
              <a:t>Chart Title</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5" y="1676400"/>
            <a:ext cx="5333999" cy="4469004"/>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1" name="Text Placeholder 4">
            <a:extLst>
              <a:ext uri="{FF2B5EF4-FFF2-40B4-BE49-F238E27FC236}">
                <a16:creationId xmlns:a16="http://schemas.microsoft.com/office/drawing/2014/main" id="{DC2CFAA0-2490-D04F-AA0B-B42ED612CFD0}"/>
              </a:ext>
            </a:extLst>
          </p:cNvPr>
          <p:cNvSpPr>
            <a:spLocks noGrp="1"/>
          </p:cNvSpPr>
          <p:nvPr>
            <p:ph type="body" sz="quarter" idx="15" hasCustomPrompt="1"/>
          </p:nvPr>
        </p:nvSpPr>
        <p:spPr>
          <a:xfrm>
            <a:off x="457203" y="2057400"/>
            <a:ext cx="5327644" cy="3886200"/>
          </a:xfrm>
          <a:prstGeom prst="rect">
            <a:avLst/>
          </a:prstGeom>
        </p:spPr>
        <p:txBody>
          <a:bodyPr anchor="ctr" anchorCtr="0"/>
          <a:lstStyle>
            <a:lvl1pPr marL="0" indent="0">
              <a:buNone/>
              <a:defRPr sz="1800"/>
            </a:lvl1pPr>
            <a:lvl2pPr marL="457189" indent="0">
              <a:buNone/>
              <a:defRPr sz="1800"/>
            </a:lvl2pPr>
            <a:lvl3pPr marL="914377" indent="0">
              <a:buNone/>
              <a:defRPr sz="1800"/>
            </a:lvl3pPr>
            <a:lvl4pPr marL="1371566" indent="0">
              <a:buNone/>
              <a:defRPr sz="1800"/>
            </a:lvl4pPr>
            <a:lvl5pPr marL="1828754" indent="0">
              <a:buNone/>
              <a:defRPr sz="1800"/>
            </a:lvl5pPr>
          </a:lstStyle>
          <a:p>
            <a:pPr lvl="0"/>
            <a:r>
              <a:rPr lang="en-US"/>
              <a:t>An example of a full-bleed photography slide with header and body copy.</a:t>
            </a:r>
          </a:p>
          <a:p>
            <a:pPr lvl="0"/>
            <a:r>
              <a:rPr lang="en-US"/>
              <a:t>Click to edit text.</a:t>
            </a:r>
          </a:p>
        </p:txBody>
      </p:sp>
      <p:sp>
        <p:nvSpPr>
          <p:cNvPr id="9" name="Text Placeholder 1">
            <a:extLst>
              <a:ext uri="{FF2B5EF4-FFF2-40B4-BE49-F238E27FC236}">
                <a16:creationId xmlns:a16="http://schemas.microsoft.com/office/drawing/2014/main" id="{D4A31BF8-272E-4921-889A-20C3C431FA19}"/>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3" name="Group 12">
            <a:extLst>
              <a:ext uri="{FF2B5EF4-FFF2-40B4-BE49-F238E27FC236}">
                <a16:creationId xmlns:a16="http://schemas.microsoft.com/office/drawing/2014/main" id="{0318949A-358A-4B28-9A5E-76D19A2650F2}"/>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4" name="Freeform 6">
              <a:extLst>
                <a:ext uri="{FF2B5EF4-FFF2-40B4-BE49-F238E27FC236}">
                  <a16:creationId xmlns:a16="http://schemas.microsoft.com/office/drawing/2014/main" id="{673651E9-FFFF-451B-BFAC-485712817C5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7">
              <a:extLst>
                <a:ext uri="{FF2B5EF4-FFF2-40B4-BE49-F238E27FC236}">
                  <a16:creationId xmlns:a16="http://schemas.microsoft.com/office/drawing/2014/main" id="{CC8398DC-AA62-42AE-9E7E-08C9F8A75BC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83203442"/>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Two chart slide w/ subhead">
    <p:bg>
      <p:bgPr>
        <a:solidFill>
          <a:schemeClr val="bg1"/>
        </a:solidFill>
        <a:effectLst/>
      </p:bgPr>
    </p:bg>
    <p:spTree>
      <p:nvGrpSpPr>
        <p:cNvPr id="1" name=""/>
        <p:cNvGrpSpPr/>
        <p:nvPr/>
      </p:nvGrpSpPr>
      <p:grpSpPr>
        <a:xfrm>
          <a:off x="0" y="0"/>
          <a:ext cx="0" cy="0"/>
          <a:chOff x="0" y="0"/>
          <a:chExt cx="0" cy="0"/>
        </a:xfrm>
      </p:grpSpPr>
      <p:sp>
        <p:nvSpPr>
          <p:cNvPr id="11" name="Chart Placeholder 5">
            <a:extLst>
              <a:ext uri="{FF2B5EF4-FFF2-40B4-BE49-F238E27FC236}">
                <a16:creationId xmlns:a16="http://schemas.microsoft.com/office/drawing/2014/main" id="{931978C9-BC0D-314D-89FE-885FB3CEBEAC}"/>
              </a:ext>
            </a:extLst>
          </p:cNvPr>
          <p:cNvSpPr>
            <a:spLocks noGrp="1"/>
          </p:cNvSpPr>
          <p:nvPr>
            <p:ph type="chart" sz="quarter" idx="10"/>
          </p:nvPr>
        </p:nvSpPr>
        <p:spPr>
          <a:xfrm>
            <a:off x="457201" y="2377440"/>
            <a:ext cx="5327651"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5" y="2377440"/>
            <a:ext cx="5333999"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3" name="Text Placeholder 6">
            <a:extLst>
              <a:ext uri="{FF2B5EF4-FFF2-40B4-BE49-F238E27FC236}">
                <a16:creationId xmlns:a16="http://schemas.microsoft.com/office/drawing/2014/main" id="{DA1D8915-2A81-784C-AA75-C5F412A81036}"/>
              </a:ext>
            </a:extLst>
          </p:cNvPr>
          <p:cNvSpPr>
            <a:spLocks noGrp="1"/>
          </p:cNvSpPr>
          <p:nvPr>
            <p:ph type="body" sz="quarter" idx="12" hasCustomPrompt="1"/>
          </p:nvPr>
        </p:nvSpPr>
        <p:spPr>
          <a:xfrm>
            <a:off x="457201" y="1676400"/>
            <a:ext cx="5327651"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sz="1200" spc="0">
                <a:solidFill>
                  <a:schemeClr val="tx1"/>
                </a:solidFill>
                <a:latin typeface="Trebuchet MS" panose="020B0703020202090204" pitchFamily="34" charset="0"/>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14" name="Text Placeholder 9">
            <a:extLst>
              <a:ext uri="{FF2B5EF4-FFF2-40B4-BE49-F238E27FC236}">
                <a16:creationId xmlns:a16="http://schemas.microsoft.com/office/drawing/2014/main" id="{104F01D2-AC99-EC44-957F-3EE051BBFFB7}"/>
              </a:ext>
            </a:extLst>
          </p:cNvPr>
          <p:cNvSpPr>
            <a:spLocks noGrp="1"/>
          </p:cNvSpPr>
          <p:nvPr>
            <p:ph type="body" sz="quarter" idx="13" hasCustomPrompt="1"/>
          </p:nvPr>
        </p:nvSpPr>
        <p:spPr>
          <a:xfrm>
            <a:off x="6400800" y="1676400"/>
            <a:ext cx="5334000"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lang="en-US" sz="1200" kern="1200" spc="0" dirty="0">
                <a:solidFill>
                  <a:schemeClr val="tx1"/>
                </a:solidFill>
                <a:latin typeface="Trebuchet MS" panose="020B0703020202090204" pitchFamily="34" charset="0"/>
                <a:ea typeface="+mn-ea"/>
                <a:cs typeface="+mn-cs"/>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marL="0" lvl="1" indent="0" algn="ctr" defTabSz="914377" rtl="0" eaLnBrk="1" latinLnBrk="0" hangingPunct="1">
              <a:lnSpc>
                <a:spcPct val="100000"/>
              </a:lnSpc>
              <a:spcBef>
                <a:spcPts val="0"/>
              </a:spcBef>
              <a:buFont typeface="Graphik Regular" panose="020B0503030202060203" pitchFamily="34" charset="0"/>
              <a:buNone/>
            </a:pPr>
            <a:r>
              <a:rPr lang="en-US"/>
              <a:t>[optional additional chart information]</a:t>
            </a:r>
          </a:p>
        </p:txBody>
      </p:sp>
      <p:sp>
        <p:nvSpPr>
          <p:cNvPr id="2" name="TextBox 1">
            <a:extLst>
              <a:ext uri="{FF2B5EF4-FFF2-40B4-BE49-F238E27FC236}">
                <a16:creationId xmlns:a16="http://schemas.microsoft.com/office/drawing/2014/main" id="{8ACF7C34-3C12-0343-AAD9-D50B0B78A8DF}"/>
              </a:ext>
            </a:extLst>
          </p:cNvPr>
          <p:cNvSpPr txBox="1"/>
          <p:nvPr userDrawn="1"/>
        </p:nvSpPr>
        <p:spPr>
          <a:xfrm>
            <a:off x="4838219" y="2013995"/>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6"/>
            <a:ext cx="11277600" cy="430887"/>
          </a:xfrm>
          <a:prstGeom prst="rect">
            <a:avLst/>
          </a:prstGeom>
        </p:spPr>
        <p:txBody>
          <a:bodyPr lIns="0" tIns="0" rIns="0" bIns="0">
            <a:spAutoFit/>
          </a:bodyPr>
          <a:lstStyle>
            <a:lvl1pPr algn="ctr">
              <a:defRPr sz="2800" spc="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457200" y="1038228"/>
            <a:ext cx="11277600" cy="369332"/>
          </a:xfrm>
          <a:prstGeom prst="rect">
            <a:avLst/>
          </a:prstGeom>
        </p:spPr>
        <p:txBody>
          <a:bodyPr lIns="0" tIns="0" rIns="0" bIns="0">
            <a:spAutoFit/>
          </a:bodyPr>
          <a:lstStyle>
            <a:lvl1pPr marL="0" indent="0" algn="ctr">
              <a:buNone/>
              <a:defRPr sz="2400" b="1" spc="0">
                <a:solidFill>
                  <a:schemeClr val="tx1"/>
                </a:solidFill>
              </a:defRPr>
            </a:lvl1pPr>
            <a:lvl2pPr marL="457189" indent="0" algn="ctr">
              <a:buNone/>
              <a:defRPr sz="2400">
                <a:solidFill>
                  <a:schemeClr val="accent1"/>
                </a:solidFill>
              </a:defRPr>
            </a:lvl2pPr>
            <a:lvl3pPr marL="914377" indent="0" algn="ctr">
              <a:buNone/>
              <a:defRPr sz="2400">
                <a:solidFill>
                  <a:schemeClr val="accent1"/>
                </a:solidFill>
              </a:defRPr>
            </a:lvl3pPr>
            <a:lvl4pPr marL="1371566" indent="0" algn="ctr">
              <a:buNone/>
              <a:defRPr sz="2400">
                <a:solidFill>
                  <a:schemeClr val="accent1"/>
                </a:solidFill>
              </a:defRPr>
            </a:lvl4pPr>
            <a:lvl5pPr marL="1828754" indent="0" algn="ctr">
              <a:buNone/>
              <a:defRPr sz="2400">
                <a:solidFill>
                  <a:schemeClr val="accent1"/>
                </a:solidFill>
              </a:defRPr>
            </a:lvl5pPr>
          </a:lstStyle>
          <a:p>
            <a:pPr lvl="0"/>
            <a:r>
              <a:rPr lang="en-US"/>
              <a:t>[Optional Subtitle]</a:t>
            </a:r>
          </a:p>
        </p:txBody>
      </p:sp>
      <p:sp>
        <p:nvSpPr>
          <p:cNvPr id="15" name="Text Placeholder 1">
            <a:extLst>
              <a:ext uri="{FF2B5EF4-FFF2-40B4-BE49-F238E27FC236}">
                <a16:creationId xmlns:a16="http://schemas.microsoft.com/office/drawing/2014/main" id="{73A13DD2-C611-4C28-A7BA-F02B96E49940}"/>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31FB7AF9-7129-4884-9927-6E0637F30233}"/>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8887F2D5-E219-4BC2-BA44-FCB8875C1F1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7">
              <a:extLst>
                <a:ext uri="{FF2B5EF4-FFF2-40B4-BE49-F238E27FC236}">
                  <a16:creationId xmlns:a16="http://schemas.microsoft.com/office/drawing/2014/main" id="{F38E8559-58DC-49BE-A8A5-4085D40F359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79577309"/>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Custom 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6"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5" name="Text Placeholder 4">
            <a:extLst>
              <a:ext uri="{FF2B5EF4-FFF2-40B4-BE49-F238E27FC236}">
                <a16:creationId xmlns:a16="http://schemas.microsoft.com/office/drawing/2014/main" id="{938FF3B2-36AB-FF42-A7E7-F274898FD6E7}"/>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CLICK TO EDIT TEXT</a:t>
            </a:r>
          </a:p>
        </p:txBody>
      </p:sp>
      <p:grpSp>
        <p:nvGrpSpPr>
          <p:cNvPr id="6" name="Group 5">
            <a:extLst>
              <a:ext uri="{FF2B5EF4-FFF2-40B4-BE49-F238E27FC236}">
                <a16:creationId xmlns:a16="http://schemas.microsoft.com/office/drawing/2014/main" id="{6984DAEB-2BF7-4413-BDB3-22321F2057B6}"/>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7" name="Freeform 6">
              <a:extLst>
                <a:ext uri="{FF2B5EF4-FFF2-40B4-BE49-F238E27FC236}">
                  <a16:creationId xmlns:a16="http://schemas.microsoft.com/office/drawing/2014/main" id="{B2C6B26B-F2B4-42DA-AF09-3BCC253420D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Freeform 7">
              <a:extLst>
                <a:ext uri="{FF2B5EF4-FFF2-40B4-BE49-F238E27FC236}">
                  <a16:creationId xmlns:a16="http://schemas.microsoft.com/office/drawing/2014/main" id="{2BA75D7C-CA9B-4D9A-94ED-05CD8234405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247115623"/>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_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6"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20" name="Title 1">
            <a:extLst>
              <a:ext uri="{FF2B5EF4-FFF2-40B4-BE49-F238E27FC236}">
                <a16:creationId xmlns:a16="http://schemas.microsoft.com/office/drawing/2014/main" id="{F241BB8A-38CA-0446-8FD9-CD1318DE1C08}"/>
              </a:ext>
            </a:extLst>
          </p:cNvPr>
          <p:cNvSpPr txBox="1">
            <a:spLocks/>
          </p:cNvSpPr>
          <p:nvPr userDrawn="1"/>
        </p:nvSpPr>
        <p:spPr>
          <a:xfrm>
            <a:off x="571500" y="999070"/>
            <a:ext cx="11049000" cy="485986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mn-lt"/>
                <a:ea typeface="+mj-ea"/>
                <a:cs typeface="Arial" panose="020B0604020202020204" pitchFamily="34" charset="0"/>
              </a:defRPr>
            </a:lvl1pPr>
          </a:lstStyle>
          <a:p>
            <a:pPr algn="ctr"/>
            <a:r>
              <a:rPr lang="en-US" sz="3600" spc="300">
                <a:solidFill>
                  <a:schemeClr val="tx1"/>
                </a:solidFill>
                <a:latin typeface="Trebuchet MS" panose="020B0703020202090204" pitchFamily="34" charset="0"/>
                <a:cs typeface="Calibri" panose="020F0502020204030204" pitchFamily="34" charset="0"/>
              </a:rPr>
              <a:t>THANK YOU</a:t>
            </a:r>
          </a:p>
        </p:txBody>
      </p:sp>
      <p:grpSp>
        <p:nvGrpSpPr>
          <p:cNvPr id="5" name="Group 4">
            <a:extLst>
              <a:ext uri="{FF2B5EF4-FFF2-40B4-BE49-F238E27FC236}">
                <a16:creationId xmlns:a16="http://schemas.microsoft.com/office/drawing/2014/main" id="{5C363543-B6E6-4842-9F01-B023D3CBADFE}"/>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5639276-49C4-46D2-8C62-888BDB33CF26}"/>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9AD795FF-0C7C-418B-BB92-557E86504C8E}"/>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67340811"/>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_Slide">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A5C553B-EA59-4164-8B73-F312F7DDC91B}"/>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4" name="Freeform 6">
              <a:extLst>
                <a:ext uri="{FF2B5EF4-FFF2-40B4-BE49-F238E27FC236}">
                  <a16:creationId xmlns:a16="http://schemas.microsoft.com/office/drawing/2014/main" id="{F4187BD7-F0CD-467D-8983-E3C49E98417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 name="Freeform 7">
              <a:extLst>
                <a:ext uri="{FF2B5EF4-FFF2-40B4-BE49-F238E27FC236}">
                  <a16:creationId xmlns:a16="http://schemas.microsoft.com/office/drawing/2014/main" id="{5504B55C-B35D-47F9-A841-6821D63500D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18729385"/>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2737E38-9E55-4F4A-AAED-C93DE5A0E063}" type="datetimeFigureOut">
              <a:rPr lang="en-US" smtClean="0"/>
              <a:t>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B0BAF-994A-4128-B021-B527FCCFA2EE}" type="slidenum">
              <a:rPr lang="en-US" smtClean="0"/>
              <a:t>‹#›</a:t>
            </a:fld>
            <a:endParaRPr lang="en-US"/>
          </a:p>
        </p:txBody>
      </p:sp>
    </p:spTree>
    <p:extLst>
      <p:ext uri="{BB962C8B-B14F-4D97-AF65-F5344CB8AC3E}">
        <p14:creationId xmlns:p14="http://schemas.microsoft.com/office/powerpoint/2010/main" val="31905350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header">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32084" y="0"/>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1">
            <a:extLst>
              <a:ext uri="{FF2B5EF4-FFF2-40B4-BE49-F238E27FC236}">
                <a16:creationId xmlns:a16="http://schemas.microsoft.com/office/drawing/2014/main" id="{122A6F2B-D6B4-4E10-BFD4-56BEA1CCE463}"/>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9" name="Slide Number Placeholder 1">
            <a:extLst>
              <a:ext uri="{FF2B5EF4-FFF2-40B4-BE49-F238E27FC236}">
                <a16:creationId xmlns:a16="http://schemas.microsoft.com/office/drawing/2014/main" id="{4C69C1DF-47BF-4080-9AD5-09464EAE12F1}"/>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2" name="Group 11">
            <a:extLst>
              <a:ext uri="{FF2B5EF4-FFF2-40B4-BE49-F238E27FC236}">
                <a16:creationId xmlns:a16="http://schemas.microsoft.com/office/drawing/2014/main" id="{3216DC3F-1B71-4795-BB71-5560D16EE9B8}"/>
              </a:ext>
            </a:extLst>
          </p:cNvPr>
          <p:cNvGrpSpPr>
            <a:grpSpLocks noChangeAspect="1"/>
          </p:cNvGrpSpPr>
          <p:nvPr userDrawn="1"/>
        </p:nvGrpSpPr>
        <p:grpSpPr bwMode="auto">
          <a:xfrm>
            <a:off x="11523227" y="6169794"/>
            <a:ext cx="468957" cy="411981"/>
            <a:chOff x="7171" y="3741"/>
            <a:chExt cx="214" cy="188"/>
          </a:xfrm>
          <a:effectLst/>
        </p:grpSpPr>
        <p:sp>
          <p:nvSpPr>
            <p:cNvPr id="13" name="Freeform 6">
              <a:extLst>
                <a:ext uri="{FF2B5EF4-FFF2-40B4-BE49-F238E27FC236}">
                  <a16:creationId xmlns:a16="http://schemas.microsoft.com/office/drawing/2014/main" id="{0030D10D-5CE4-4E37-A7F9-0F9F59D1ACC1}"/>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7FD410C-8AB3-4BE2-A272-60F9DB8CA3F5}"/>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2">
            <a:extLst>
              <a:ext uri="{FF2B5EF4-FFF2-40B4-BE49-F238E27FC236}">
                <a16:creationId xmlns:a16="http://schemas.microsoft.com/office/drawing/2014/main" id="{2BCD8121-ABFF-47B9-ADAF-C47B083C9E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46312890"/>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ody copy">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0"/>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 with text</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4">
            <a:extLst>
              <a:ext uri="{FF2B5EF4-FFF2-40B4-BE49-F238E27FC236}">
                <a16:creationId xmlns:a16="http://schemas.microsoft.com/office/drawing/2014/main" id="{1CE5FA6E-A580-1649-9E9F-5C19102BC755}"/>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691BE262-A5AA-4179-BD72-BB2BDD88AD5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2" name="Slide Number Placeholder 1">
            <a:extLst>
              <a:ext uri="{FF2B5EF4-FFF2-40B4-BE49-F238E27FC236}">
                <a16:creationId xmlns:a16="http://schemas.microsoft.com/office/drawing/2014/main" id="{EA76B921-8801-401C-90F9-A21D8B084832}"/>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3" name="Group 12">
            <a:extLst>
              <a:ext uri="{FF2B5EF4-FFF2-40B4-BE49-F238E27FC236}">
                <a16:creationId xmlns:a16="http://schemas.microsoft.com/office/drawing/2014/main" id="{33236F68-548E-4A44-B235-C4AEFC639D5C}"/>
              </a:ext>
            </a:extLst>
          </p:cNvPr>
          <p:cNvGrpSpPr>
            <a:grpSpLocks noChangeAspect="1"/>
          </p:cNvGrpSpPr>
          <p:nvPr userDrawn="1"/>
        </p:nvGrpSpPr>
        <p:grpSpPr bwMode="auto">
          <a:xfrm>
            <a:off x="11523227" y="6169794"/>
            <a:ext cx="468957" cy="411981"/>
            <a:chOff x="7171" y="3741"/>
            <a:chExt cx="214" cy="188"/>
          </a:xfrm>
          <a:effectLst/>
        </p:grpSpPr>
        <p:sp>
          <p:nvSpPr>
            <p:cNvPr id="14" name="Freeform 6">
              <a:extLst>
                <a:ext uri="{FF2B5EF4-FFF2-40B4-BE49-F238E27FC236}">
                  <a16:creationId xmlns:a16="http://schemas.microsoft.com/office/drawing/2014/main" id="{11E7F112-232D-4E32-9A46-DE756987D2AF}"/>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FF9ECA89-C356-485A-9A86-35A82888C0F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2">
            <a:extLst>
              <a:ext uri="{FF2B5EF4-FFF2-40B4-BE49-F238E27FC236}">
                <a16:creationId xmlns:a16="http://schemas.microsoft.com/office/drawing/2014/main" id="{73A67481-532C-4F69-8778-674E653EE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81461849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ullets">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4011"/>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 with text</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9" name="Text Placeholder 4">
            <a:extLst>
              <a:ext uri="{FF2B5EF4-FFF2-40B4-BE49-F238E27FC236}">
                <a16:creationId xmlns:a16="http://schemas.microsoft.com/office/drawing/2014/main" id="{F06500DD-3D60-3242-AFFD-556EDE7007B9}"/>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285750" indent="-285750">
              <a:buFont typeface="Arial" panose="020B0604020202020204" pitchFamily="34" charset="0"/>
              <a:buChar char="•"/>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04060B41-C0A1-4BFA-A3AC-25203DA87E36}"/>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3" name="Slide Number Placeholder 1">
            <a:extLst>
              <a:ext uri="{FF2B5EF4-FFF2-40B4-BE49-F238E27FC236}">
                <a16:creationId xmlns:a16="http://schemas.microsoft.com/office/drawing/2014/main" id="{FAE79B56-C867-4FAD-89F2-EAEDE04D8530}"/>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4" name="Group 13">
            <a:extLst>
              <a:ext uri="{FF2B5EF4-FFF2-40B4-BE49-F238E27FC236}">
                <a16:creationId xmlns:a16="http://schemas.microsoft.com/office/drawing/2014/main" id="{29056A37-CA22-41BD-8A57-09A987F8A310}"/>
              </a:ext>
            </a:extLst>
          </p:cNvPr>
          <p:cNvGrpSpPr>
            <a:grpSpLocks noChangeAspect="1"/>
          </p:cNvGrpSpPr>
          <p:nvPr userDrawn="1"/>
        </p:nvGrpSpPr>
        <p:grpSpPr bwMode="auto">
          <a:xfrm>
            <a:off x="11523227" y="6169794"/>
            <a:ext cx="468957" cy="411981"/>
            <a:chOff x="7171" y="3741"/>
            <a:chExt cx="214" cy="188"/>
          </a:xfrm>
          <a:effectLst/>
        </p:grpSpPr>
        <p:sp>
          <p:nvSpPr>
            <p:cNvPr id="15" name="Freeform 6">
              <a:extLst>
                <a:ext uri="{FF2B5EF4-FFF2-40B4-BE49-F238E27FC236}">
                  <a16:creationId xmlns:a16="http://schemas.microsoft.com/office/drawing/2014/main" id="{074523D8-6614-48A9-A114-E3FBB19B7C5C}"/>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C0FC1F56-32A7-4938-87C1-CCB24ED210B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2">
            <a:extLst>
              <a:ext uri="{FF2B5EF4-FFF2-40B4-BE49-F238E27FC236}">
                <a16:creationId xmlns:a16="http://schemas.microsoft.com/office/drawing/2014/main" id="{4E46A3F4-D40A-4202-8E6F-405F79CB03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78985742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Moments that matter — red">
    <p:bg>
      <p:bgPr>
        <a:solidFill>
          <a:srgbClr val="E01719"/>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sz="4000" b="0" i="0" cap="none" spc="300" baseline="0">
                <a:solidFill>
                  <a:schemeClr val="bg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63F230D5-6534-43A9-90E0-56D0D2949661}"/>
              </a:ext>
            </a:extLst>
          </p:cNvPr>
          <p:cNvGrpSpPr>
            <a:grpSpLocks noChangeAspect="1"/>
          </p:cNvGrpSpPr>
          <p:nvPr userDrawn="1"/>
        </p:nvGrpSpPr>
        <p:grpSpPr bwMode="auto">
          <a:xfrm>
            <a:off x="11523228" y="6169796"/>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97DD374-66CF-4D15-92C3-184A14BB1BE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D4D54EF9-4C26-4E81-93DC-CC1211613DA5}"/>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Date Placeholder 1">
            <a:extLst>
              <a:ext uri="{FF2B5EF4-FFF2-40B4-BE49-F238E27FC236}">
                <a16:creationId xmlns:a16="http://schemas.microsoft.com/office/drawing/2014/main" id="{A9635C91-B472-4015-BF9E-51F7AD95B72B}"/>
              </a:ext>
            </a:extLst>
          </p:cNvPr>
          <p:cNvSpPr>
            <a:spLocks noGrp="1"/>
          </p:cNvSpPr>
          <p:nvPr>
            <p:ph type="dt" sz="half" idx="14"/>
          </p:nvPr>
        </p:nvSpPr>
        <p:spPr/>
        <p:txBody>
          <a:bodyPr/>
          <a:lstStyle/>
          <a:p>
            <a:endParaRPr lang="en-US"/>
          </a:p>
        </p:txBody>
      </p:sp>
      <p:sp>
        <p:nvSpPr>
          <p:cNvPr id="3" name="Footer Placeholder 2">
            <a:extLst>
              <a:ext uri="{FF2B5EF4-FFF2-40B4-BE49-F238E27FC236}">
                <a16:creationId xmlns:a16="http://schemas.microsoft.com/office/drawing/2014/main" id="{C6A36A7F-4287-4729-A399-B565FBCD1477}"/>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CCCAB7C7-6A43-41C3-8B73-07DAF5A2917D}"/>
              </a:ext>
            </a:extLst>
          </p:cNvPr>
          <p:cNvSpPr>
            <a:spLocks noGrp="1"/>
          </p:cNvSpPr>
          <p:nvPr>
            <p:ph type="sldNum" sz="quarter" idx="16"/>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20713431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3 copy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199" y="658201"/>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1A70BFBB-667C-D543-A5BA-BAD47BDB8FA0}"/>
              </a:ext>
            </a:extLst>
          </p:cNvPr>
          <p:cNvSpPr>
            <a:spLocks noGrp="1"/>
          </p:cNvSpPr>
          <p:nvPr>
            <p:ph type="body" sz="quarter" idx="16" hasCustomPrompt="1"/>
          </p:nvPr>
        </p:nvSpPr>
        <p:spPr>
          <a:xfrm>
            <a:off x="457200" y="1609344"/>
            <a:ext cx="2968625" cy="4334256"/>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10" name="Slide Number Placeholder 1">
            <a:extLst>
              <a:ext uri="{FF2B5EF4-FFF2-40B4-BE49-F238E27FC236}">
                <a16:creationId xmlns:a16="http://schemas.microsoft.com/office/drawing/2014/main" id="{F72027EC-0F7B-4235-8C89-1228C743C600}"/>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1" name="Group 10">
            <a:extLst>
              <a:ext uri="{FF2B5EF4-FFF2-40B4-BE49-F238E27FC236}">
                <a16:creationId xmlns:a16="http://schemas.microsoft.com/office/drawing/2014/main" id="{30D96C84-D5F0-4167-A690-E45C5D4B2F25}"/>
              </a:ext>
            </a:extLst>
          </p:cNvPr>
          <p:cNvGrpSpPr>
            <a:grpSpLocks noChangeAspect="1"/>
          </p:cNvGrpSpPr>
          <p:nvPr userDrawn="1"/>
        </p:nvGrpSpPr>
        <p:grpSpPr bwMode="auto">
          <a:xfrm>
            <a:off x="11523227" y="6169794"/>
            <a:ext cx="468957" cy="411981"/>
            <a:chOff x="7171" y="3741"/>
            <a:chExt cx="214" cy="188"/>
          </a:xfrm>
          <a:effectLst/>
        </p:grpSpPr>
        <p:sp>
          <p:nvSpPr>
            <p:cNvPr id="12" name="Freeform 6">
              <a:extLst>
                <a:ext uri="{FF2B5EF4-FFF2-40B4-BE49-F238E27FC236}">
                  <a16:creationId xmlns:a16="http://schemas.microsoft.com/office/drawing/2014/main" id="{EF3B9151-1C99-47D7-A49F-11EB6E06BAD5}"/>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8B6F1187-9B48-4544-98D7-A13B4856EDCD}"/>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2">
            <a:extLst>
              <a:ext uri="{FF2B5EF4-FFF2-40B4-BE49-F238E27FC236}">
                <a16:creationId xmlns:a16="http://schemas.microsoft.com/office/drawing/2014/main" id="{ABFF4BFD-D76D-4653-83CE-9DD88CD18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08766538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3 bullets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199" y="658201"/>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C5D21EEE-1877-C443-8FDC-3A29A12D0ACA}"/>
              </a:ext>
            </a:extLst>
          </p:cNvPr>
          <p:cNvSpPr>
            <a:spLocks noGrp="1"/>
          </p:cNvSpPr>
          <p:nvPr>
            <p:ph type="body" sz="quarter" idx="16" hasCustomPrompt="1"/>
          </p:nvPr>
        </p:nvSpPr>
        <p:spPr>
          <a:xfrm>
            <a:off x="457200" y="1600200"/>
            <a:ext cx="2968625" cy="4343400"/>
          </a:xfrm>
          <a:prstGeom prst="rect">
            <a:avLst/>
          </a:prstGeom>
        </p:spPr>
        <p:txBody>
          <a:bodyPr anchor="ctr" anchorCtr="0"/>
          <a:lstStyle>
            <a:lvl1pPr marL="285750" indent="-285750">
              <a:buFont typeface="Arial" panose="020B0604020202020204" pitchFamily="34" charset="0"/>
              <a:buChar char="•"/>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10" name="Slide Number Placeholder 1">
            <a:extLst>
              <a:ext uri="{FF2B5EF4-FFF2-40B4-BE49-F238E27FC236}">
                <a16:creationId xmlns:a16="http://schemas.microsoft.com/office/drawing/2014/main" id="{4D552858-DC57-4A3B-AED1-DF48D2C22B40}"/>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1" name="Group 10">
            <a:extLst>
              <a:ext uri="{FF2B5EF4-FFF2-40B4-BE49-F238E27FC236}">
                <a16:creationId xmlns:a16="http://schemas.microsoft.com/office/drawing/2014/main" id="{9E1C3B6F-77EA-41CB-A5B7-4E2A8934763B}"/>
              </a:ext>
            </a:extLst>
          </p:cNvPr>
          <p:cNvGrpSpPr>
            <a:grpSpLocks noChangeAspect="1"/>
          </p:cNvGrpSpPr>
          <p:nvPr userDrawn="1"/>
        </p:nvGrpSpPr>
        <p:grpSpPr bwMode="auto">
          <a:xfrm>
            <a:off x="11523227" y="6169794"/>
            <a:ext cx="468957" cy="411981"/>
            <a:chOff x="7171" y="3741"/>
            <a:chExt cx="214" cy="188"/>
          </a:xfrm>
          <a:effectLst/>
        </p:grpSpPr>
        <p:sp>
          <p:nvSpPr>
            <p:cNvPr id="12" name="Freeform 6">
              <a:extLst>
                <a:ext uri="{FF2B5EF4-FFF2-40B4-BE49-F238E27FC236}">
                  <a16:creationId xmlns:a16="http://schemas.microsoft.com/office/drawing/2014/main" id="{4D8B86C2-0C59-448C-BDF0-EBD0CD10E23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F5764D59-8289-4647-A44A-174ED4335DA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2">
            <a:extLst>
              <a:ext uri="{FF2B5EF4-FFF2-40B4-BE49-F238E27FC236}">
                <a16:creationId xmlns:a16="http://schemas.microsoft.com/office/drawing/2014/main" id="{3F08D240-B098-4976-89D2-8CEE2E6F4C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6074109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2 copy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199" y="658201"/>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304E6A06-5593-D949-B770-6703436A9F84}"/>
              </a:ext>
            </a:extLst>
          </p:cNvPr>
          <p:cNvSpPr>
            <a:spLocks noGrp="1"/>
          </p:cNvSpPr>
          <p:nvPr>
            <p:ph type="body" sz="quarter" idx="16" hasCustomPrompt="1"/>
          </p:nvPr>
        </p:nvSpPr>
        <p:spPr>
          <a:xfrm>
            <a:off x="457200" y="1605776"/>
            <a:ext cx="5327650" cy="4337824"/>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11" name="Slide Number Placeholder 1">
            <a:extLst>
              <a:ext uri="{FF2B5EF4-FFF2-40B4-BE49-F238E27FC236}">
                <a16:creationId xmlns:a16="http://schemas.microsoft.com/office/drawing/2014/main" id="{00AE6A23-80E2-4852-9302-B3B7384D18D0}"/>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2" name="Group 11">
            <a:extLst>
              <a:ext uri="{FF2B5EF4-FFF2-40B4-BE49-F238E27FC236}">
                <a16:creationId xmlns:a16="http://schemas.microsoft.com/office/drawing/2014/main" id="{5EC4ABDA-1E65-4A5A-9572-0F044A50494F}"/>
              </a:ext>
            </a:extLst>
          </p:cNvPr>
          <p:cNvGrpSpPr>
            <a:grpSpLocks noChangeAspect="1"/>
          </p:cNvGrpSpPr>
          <p:nvPr userDrawn="1"/>
        </p:nvGrpSpPr>
        <p:grpSpPr bwMode="auto">
          <a:xfrm>
            <a:off x="11523227" y="6169794"/>
            <a:ext cx="468957" cy="411981"/>
            <a:chOff x="7171" y="3741"/>
            <a:chExt cx="214" cy="188"/>
          </a:xfrm>
          <a:effectLst/>
        </p:grpSpPr>
        <p:sp>
          <p:nvSpPr>
            <p:cNvPr id="13" name="Freeform 6">
              <a:extLst>
                <a:ext uri="{FF2B5EF4-FFF2-40B4-BE49-F238E27FC236}">
                  <a16:creationId xmlns:a16="http://schemas.microsoft.com/office/drawing/2014/main" id="{DEEF0E2C-AB35-4D85-AE93-004EE8349ED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C5C1C3E-053E-4221-84C9-E13680C76392}"/>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2">
            <a:extLst>
              <a:ext uri="{FF2B5EF4-FFF2-40B4-BE49-F238E27FC236}">
                <a16:creationId xmlns:a16="http://schemas.microsoft.com/office/drawing/2014/main" id="{02614E8F-9176-4A41-BD68-4A4015D757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69487067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2 bullets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199" y="658201"/>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D79B946A-8454-094A-83F0-0A5780930386}"/>
              </a:ext>
            </a:extLst>
          </p:cNvPr>
          <p:cNvSpPr>
            <a:spLocks noGrp="1"/>
          </p:cNvSpPr>
          <p:nvPr>
            <p:ph type="body" sz="quarter" idx="16" hasCustomPrompt="1"/>
          </p:nvPr>
        </p:nvSpPr>
        <p:spPr>
          <a:xfrm>
            <a:off x="457200" y="1600200"/>
            <a:ext cx="5327650" cy="4343400"/>
          </a:xfrm>
          <a:prstGeom prst="rect">
            <a:avLst/>
          </a:prstGeom>
        </p:spPr>
        <p:txBody>
          <a:bodyPr anchor="ctr" anchorCtr="0"/>
          <a:lstStyle>
            <a:lvl1pPr marL="285750" indent="-285750">
              <a:buFont typeface="Arial" panose="020B0604020202020204" pitchFamily="34" charset="0"/>
              <a:buChar char="•"/>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11" name="Slide Number Placeholder 1">
            <a:extLst>
              <a:ext uri="{FF2B5EF4-FFF2-40B4-BE49-F238E27FC236}">
                <a16:creationId xmlns:a16="http://schemas.microsoft.com/office/drawing/2014/main" id="{7DB8D80E-1AC9-494A-827D-57FC2B41021F}"/>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2" name="Group 11">
            <a:extLst>
              <a:ext uri="{FF2B5EF4-FFF2-40B4-BE49-F238E27FC236}">
                <a16:creationId xmlns:a16="http://schemas.microsoft.com/office/drawing/2014/main" id="{CFCA4491-E3E6-43EA-920B-6CD308D61F05}"/>
              </a:ext>
            </a:extLst>
          </p:cNvPr>
          <p:cNvGrpSpPr>
            <a:grpSpLocks noChangeAspect="1"/>
          </p:cNvGrpSpPr>
          <p:nvPr userDrawn="1"/>
        </p:nvGrpSpPr>
        <p:grpSpPr bwMode="auto">
          <a:xfrm>
            <a:off x="11523227" y="6169794"/>
            <a:ext cx="468957" cy="411981"/>
            <a:chOff x="7171" y="3741"/>
            <a:chExt cx="214" cy="188"/>
          </a:xfrm>
          <a:effectLst/>
        </p:grpSpPr>
        <p:sp>
          <p:nvSpPr>
            <p:cNvPr id="13" name="Freeform 6">
              <a:extLst>
                <a:ext uri="{FF2B5EF4-FFF2-40B4-BE49-F238E27FC236}">
                  <a16:creationId xmlns:a16="http://schemas.microsoft.com/office/drawing/2014/main" id="{34DCD23F-7733-42D2-BEFC-57097AF17D3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A3748614-72AD-4E28-8533-7B5AB7D38CC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2">
            <a:extLst>
              <a:ext uri="{FF2B5EF4-FFF2-40B4-BE49-F238E27FC236}">
                <a16:creationId xmlns:a16="http://schemas.microsoft.com/office/drawing/2014/main" id="{2CA151C5-883E-43ED-923A-0F1BD00638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2379754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hree-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459740"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263644"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067548"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Click to edit text</a:t>
            </a:r>
          </a:p>
        </p:txBody>
      </p:sp>
      <p:sp>
        <p:nvSpPr>
          <p:cNvPr id="7" name="Text Placeholder 1">
            <a:extLst>
              <a:ext uri="{FF2B5EF4-FFF2-40B4-BE49-F238E27FC236}">
                <a16:creationId xmlns:a16="http://schemas.microsoft.com/office/drawing/2014/main" id="{AD34D604-F071-44FF-ABF3-6F382911FFCA}"/>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2" name="Slide Number Placeholder 1">
            <a:extLst>
              <a:ext uri="{FF2B5EF4-FFF2-40B4-BE49-F238E27FC236}">
                <a16:creationId xmlns:a16="http://schemas.microsoft.com/office/drawing/2014/main" id="{0DE47CE6-B55A-4BB3-9244-A2DE6E6D4B54}"/>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3" name="Group 12">
            <a:extLst>
              <a:ext uri="{FF2B5EF4-FFF2-40B4-BE49-F238E27FC236}">
                <a16:creationId xmlns:a16="http://schemas.microsoft.com/office/drawing/2014/main" id="{2611291B-7574-456A-8902-14B5246EFBFE}"/>
              </a:ext>
            </a:extLst>
          </p:cNvPr>
          <p:cNvGrpSpPr>
            <a:grpSpLocks noChangeAspect="1"/>
          </p:cNvGrpSpPr>
          <p:nvPr userDrawn="1"/>
        </p:nvGrpSpPr>
        <p:grpSpPr bwMode="auto">
          <a:xfrm>
            <a:off x="11523227" y="6169794"/>
            <a:ext cx="468957" cy="411981"/>
            <a:chOff x="7171" y="3741"/>
            <a:chExt cx="214" cy="188"/>
          </a:xfrm>
          <a:effectLst/>
        </p:grpSpPr>
        <p:sp>
          <p:nvSpPr>
            <p:cNvPr id="14" name="Freeform 6">
              <a:extLst>
                <a:ext uri="{FF2B5EF4-FFF2-40B4-BE49-F238E27FC236}">
                  <a16:creationId xmlns:a16="http://schemas.microsoft.com/office/drawing/2014/main" id="{EBF8FC2B-5125-4636-89BC-191521C99930}"/>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A0806883-6797-4E3F-9D35-D45E5F1706FE}"/>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2">
            <a:extLst>
              <a:ext uri="{FF2B5EF4-FFF2-40B4-BE49-F238E27FC236}">
                <a16:creationId xmlns:a16="http://schemas.microsoft.com/office/drawing/2014/main" id="{B2BEF5DF-E639-4322-B140-E8E339D845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90983071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hree–column photography slide w/ cop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571500"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375404"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179308"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5" name="Text Placeholder 4">
            <a:extLst>
              <a:ext uri="{FF2B5EF4-FFF2-40B4-BE49-F238E27FC236}">
                <a16:creationId xmlns:a16="http://schemas.microsoft.com/office/drawing/2014/main" id="{6CA2E27B-7BFA-F54A-BE83-BAC9106903D3}"/>
              </a:ext>
            </a:extLst>
          </p:cNvPr>
          <p:cNvSpPr>
            <a:spLocks noGrp="1"/>
          </p:cNvSpPr>
          <p:nvPr>
            <p:ph type="body" sz="quarter" idx="13" hasCustomPrompt="1"/>
          </p:nvPr>
        </p:nvSpPr>
        <p:spPr>
          <a:xfrm>
            <a:off x="571500" y="1149841"/>
            <a:ext cx="11049000" cy="1517159"/>
          </a:xfrm>
          <a:prstGeom prst="rect">
            <a:avLst/>
          </a:prstGeom>
        </p:spPr>
        <p:txBody>
          <a:bodyPr numCol="3" spcCol="365760">
            <a:noAutofit/>
          </a:bodyPr>
          <a:lstStyle>
            <a:lvl1pPr marL="0" indent="0">
              <a:buNone/>
              <a:defRPr sz="1600">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tx1"/>
                </a:solidFill>
              </a:defRPr>
            </a:lvl5pPr>
          </a:lstStyle>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4"/>
            <a:endParaRPr lang="en-US"/>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571500" y="469392"/>
            <a:ext cx="11048999"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t>Header Text</a:t>
            </a:r>
          </a:p>
        </p:txBody>
      </p:sp>
      <p:sp>
        <p:nvSpPr>
          <p:cNvPr id="9" name="Text Placeholder 1">
            <a:extLst>
              <a:ext uri="{FF2B5EF4-FFF2-40B4-BE49-F238E27FC236}">
                <a16:creationId xmlns:a16="http://schemas.microsoft.com/office/drawing/2014/main" id="{2B229D30-EF71-47B8-92D0-D66222D6185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3" name="Slide Number Placeholder 1">
            <a:extLst>
              <a:ext uri="{FF2B5EF4-FFF2-40B4-BE49-F238E27FC236}">
                <a16:creationId xmlns:a16="http://schemas.microsoft.com/office/drawing/2014/main" id="{46D9A01E-C7FD-4585-B33E-9407F8D7AC8E}"/>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4" name="Group 13">
            <a:extLst>
              <a:ext uri="{FF2B5EF4-FFF2-40B4-BE49-F238E27FC236}">
                <a16:creationId xmlns:a16="http://schemas.microsoft.com/office/drawing/2014/main" id="{63B85B90-16A4-4D48-A62F-AAADD2EAC6E8}"/>
              </a:ext>
            </a:extLst>
          </p:cNvPr>
          <p:cNvGrpSpPr>
            <a:grpSpLocks noChangeAspect="1"/>
          </p:cNvGrpSpPr>
          <p:nvPr userDrawn="1"/>
        </p:nvGrpSpPr>
        <p:grpSpPr bwMode="auto">
          <a:xfrm>
            <a:off x="11523227" y="6169794"/>
            <a:ext cx="468957" cy="411981"/>
            <a:chOff x="7171" y="3741"/>
            <a:chExt cx="214" cy="188"/>
          </a:xfrm>
          <a:effectLst/>
        </p:grpSpPr>
        <p:sp>
          <p:nvSpPr>
            <p:cNvPr id="15" name="Freeform 6">
              <a:extLst>
                <a:ext uri="{FF2B5EF4-FFF2-40B4-BE49-F238E27FC236}">
                  <a16:creationId xmlns:a16="http://schemas.microsoft.com/office/drawing/2014/main" id="{9129BC4A-D8DD-4C85-9B8F-5D010FEF0CD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3DDCE858-6F03-4A7C-A2CE-642750B57A2C}"/>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2">
            <a:extLst>
              <a:ext uri="{FF2B5EF4-FFF2-40B4-BE49-F238E27FC236}">
                <a16:creationId xmlns:a16="http://schemas.microsoft.com/office/drawing/2014/main" id="{6B0F3D6D-76DB-49F1-B41D-6FC92C12C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21697114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Four-photo slide">
    <p:bg>
      <p:bgPr>
        <a:solidFill>
          <a:schemeClr val="bg1"/>
        </a:solidFill>
        <a:effectLst/>
      </p:bgPr>
    </p:bg>
    <p:spTree>
      <p:nvGrpSpPr>
        <p:cNvPr id="1" name=""/>
        <p:cNvGrpSpPr/>
        <p:nvPr/>
      </p:nvGrpSpPr>
      <p:grpSpPr>
        <a:xfrm>
          <a:off x="0" y="0"/>
          <a:ext cx="0" cy="0"/>
          <a:chOff x="0" y="0"/>
          <a:chExt cx="0" cy="0"/>
        </a:xfrm>
      </p:grpSpPr>
      <p:sp>
        <p:nvSpPr>
          <p:cNvPr id="20" name="Picture Placeholder 4">
            <a:extLst>
              <a:ext uri="{FF2B5EF4-FFF2-40B4-BE49-F238E27FC236}">
                <a16:creationId xmlns:a16="http://schemas.microsoft.com/office/drawing/2014/main" id="{4C4DEDBB-15EB-B748-A13C-857E4D1F4A73}"/>
              </a:ext>
            </a:extLst>
          </p:cNvPr>
          <p:cNvSpPr>
            <a:spLocks noGrp="1"/>
          </p:cNvSpPr>
          <p:nvPr>
            <p:ph type="pic" sz="quarter" idx="36" hasCustomPrompt="1"/>
          </p:nvPr>
        </p:nvSpPr>
        <p:spPr>
          <a:xfrm>
            <a:off x="6089904" y="3419856"/>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5" name="Picture Placeholder 4">
            <a:extLst>
              <a:ext uri="{FF2B5EF4-FFF2-40B4-BE49-F238E27FC236}">
                <a16:creationId xmlns:a16="http://schemas.microsoft.com/office/drawing/2014/main" id="{2E1E4198-7A0F-B245-96DA-848D3D82ABAB}"/>
              </a:ext>
            </a:extLst>
          </p:cNvPr>
          <p:cNvSpPr>
            <a:spLocks noGrp="1"/>
          </p:cNvSpPr>
          <p:nvPr>
            <p:ph type="pic" sz="quarter" idx="33" hasCustomPrompt="1"/>
          </p:nvPr>
        </p:nvSpPr>
        <p:spPr>
          <a:xfrm>
            <a:off x="0" y="-9144"/>
            <a:ext cx="6089904" cy="3429000"/>
          </a:xfrm>
          <a:prstGeom prst="rect">
            <a:avLst/>
          </a:prstGeom>
        </p:spPr>
        <p:txBody>
          <a:bodyPr tIns="640080"/>
          <a:lstStyle>
            <a:lvl1pPr marL="0" indent="0" algn="ctr">
              <a:buNone/>
              <a:defRPr sz="1600">
                <a:solidFill>
                  <a:schemeClr val="tx1"/>
                </a:solidFill>
              </a:defRPr>
            </a:lvl1pPr>
          </a:lstStyle>
          <a:p>
            <a:r>
              <a:rPr lang="en-US"/>
              <a:t>Click to insert picture.</a:t>
            </a:r>
          </a:p>
        </p:txBody>
      </p:sp>
      <p:sp>
        <p:nvSpPr>
          <p:cNvPr id="18" name="Picture Placeholder 4">
            <a:extLst>
              <a:ext uri="{FF2B5EF4-FFF2-40B4-BE49-F238E27FC236}">
                <a16:creationId xmlns:a16="http://schemas.microsoft.com/office/drawing/2014/main" id="{193FB4B7-BB07-9046-B229-35242A03640D}"/>
              </a:ext>
            </a:extLst>
          </p:cNvPr>
          <p:cNvSpPr>
            <a:spLocks noGrp="1"/>
          </p:cNvSpPr>
          <p:nvPr>
            <p:ph type="pic" sz="quarter" idx="34" hasCustomPrompt="1"/>
          </p:nvPr>
        </p:nvSpPr>
        <p:spPr>
          <a:xfrm>
            <a:off x="6089904" y="-9144"/>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19" name="Picture Placeholder 4">
            <a:extLst>
              <a:ext uri="{FF2B5EF4-FFF2-40B4-BE49-F238E27FC236}">
                <a16:creationId xmlns:a16="http://schemas.microsoft.com/office/drawing/2014/main" id="{CFBEA811-C71A-5F4E-AD08-0E9D86B9C0F7}"/>
              </a:ext>
            </a:extLst>
          </p:cNvPr>
          <p:cNvSpPr>
            <a:spLocks noGrp="1"/>
          </p:cNvSpPr>
          <p:nvPr>
            <p:ph type="pic" sz="quarter" idx="35" hasCustomPrompt="1"/>
          </p:nvPr>
        </p:nvSpPr>
        <p:spPr>
          <a:xfrm>
            <a:off x="0" y="3419856"/>
            <a:ext cx="6089904"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10" name="Slide Number Placeholder 1">
            <a:extLst>
              <a:ext uri="{FF2B5EF4-FFF2-40B4-BE49-F238E27FC236}">
                <a16:creationId xmlns:a16="http://schemas.microsoft.com/office/drawing/2014/main" id="{23C2102E-4F42-4687-8DC4-F8F150E96695}"/>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1" name="Group 10">
            <a:extLst>
              <a:ext uri="{FF2B5EF4-FFF2-40B4-BE49-F238E27FC236}">
                <a16:creationId xmlns:a16="http://schemas.microsoft.com/office/drawing/2014/main" id="{E2998CEC-693C-4B3A-9349-A70538DEEC24}"/>
              </a:ext>
            </a:extLst>
          </p:cNvPr>
          <p:cNvGrpSpPr>
            <a:grpSpLocks noChangeAspect="1"/>
          </p:cNvGrpSpPr>
          <p:nvPr userDrawn="1"/>
        </p:nvGrpSpPr>
        <p:grpSpPr bwMode="auto">
          <a:xfrm>
            <a:off x="11523227" y="6169794"/>
            <a:ext cx="468957" cy="411981"/>
            <a:chOff x="7171" y="3741"/>
            <a:chExt cx="214" cy="188"/>
          </a:xfrm>
          <a:effectLst/>
        </p:grpSpPr>
        <p:sp>
          <p:nvSpPr>
            <p:cNvPr id="12" name="Freeform 6">
              <a:extLst>
                <a:ext uri="{FF2B5EF4-FFF2-40B4-BE49-F238E27FC236}">
                  <a16:creationId xmlns:a16="http://schemas.microsoft.com/office/drawing/2014/main" id="{C920CB35-302E-4E26-8820-BB89B7D5954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F3749244-6ABA-46DF-9E25-E7195120EC8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2">
            <a:extLst>
              <a:ext uri="{FF2B5EF4-FFF2-40B4-BE49-F238E27FC236}">
                <a16:creationId xmlns:a16="http://schemas.microsoft.com/office/drawing/2014/main" id="{4CC64987-F709-486E-9F95-E04ABCAD97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3158968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Four-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304800" y="2438400"/>
            <a:ext cx="2587625"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130043" y="2438400"/>
            <a:ext cx="2737930"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105590" y="2438400"/>
            <a:ext cx="2737930"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081138" y="2438400"/>
            <a:ext cx="2737930"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8" name="Text Placeholder 4">
            <a:extLst>
              <a:ext uri="{FF2B5EF4-FFF2-40B4-BE49-F238E27FC236}">
                <a16:creationId xmlns:a16="http://schemas.microsoft.com/office/drawing/2014/main" id="{8C24079A-C343-F14C-92BB-F0D6540190B5}"/>
              </a:ext>
            </a:extLst>
          </p:cNvPr>
          <p:cNvSpPr>
            <a:spLocks noGrp="1"/>
          </p:cNvSpPr>
          <p:nvPr>
            <p:ph type="body" sz="quarter" idx="14"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8" name="Text Placeholder 1">
            <a:extLst>
              <a:ext uri="{FF2B5EF4-FFF2-40B4-BE49-F238E27FC236}">
                <a16:creationId xmlns:a16="http://schemas.microsoft.com/office/drawing/2014/main" id="{0B5BE0EB-8BBC-4ADA-8EAE-A0A81754ACE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2" name="Slide Number Placeholder 1">
            <a:extLst>
              <a:ext uri="{FF2B5EF4-FFF2-40B4-BE49-F238E27FC236}">
                <a16:creationId xmlns:a16="http://schemas.microsoft.com/office/drawing/2014/main" id="{C8F2DE8E-ACA1-4B7B-AA8C-4DB25B441D0C}"/>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3" name="Group 12">
            <a:extLst>
              <a:ext uri="{FF2B5EF4-FFF2-40B4-BE49-F238E27FC236}">
                <a16:creationId xmlns:a16="http://schemas.microsoft.com/office/drawing/2014/main" id="{0CA6EA5F-BC51-42EB-AABA-E19820585102}"/>
              </a:ext>
            </a:extLst>
          </p:cNvPr>
          <p:cNvGrpSpPr>
            <a:grpSpLocks noChangeAspect="1"/>
          </p:cNvGrpSpPr>
          <p:nvPr userDrawn="1"/>
        </p:nvGrpSpPr>
        <p:grpSpPr bwMode="auto">
          <a:xfrm>
            <a:off x="11523227" y="6169794"/>
            <a:ext cx="468957" cy="411981"/>
            <a:chOff x="7171" y="3741"/>
            <a:chExt cx="214" cy="188"/>
          </a:xfrm>
          <a:effectLst/>
        </p:grpSpPr>
        <p:sp>
          <p:nvSpPr>
            <p:cNvPr id="14" name="Freeform 6">
              <a:extLst>
                <a:ext uri="{FF2B5EF4-FFF2-40B4-BE49-F238E27FC236}">
                  <a16:creationId xmlns:a16="http://schemas.microsoft.com/office/drawing/2014/main" id="{446DDC9C-3AD2-4508-B75A-6410A41F714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B7788152-14B4-4413-81BE-9E53B6AC0F0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2">
            <a:extLst>
              <a:ext uri="{FF2B5EF4-FFF2-40B4-BE49-F238E27FC236}">
                <a16:creationId xmlns:a16="http://schemas.microsoft.com/office/drawing/2014/main" id="{4C4B10E0-7F63-44F5-BF09-5A2D36327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329647340"/>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Four–column two–row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457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378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299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220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4" name="Picture Placeholder 2">
            <a:extLst>
              <a:ext uri="{FF2B5EF4-FFF2-40B4-BE49-F238E27FC236}">
                <a16:creationId xmlns:a16="http://schemas.microsoft.com/office/drawing/2014/main" id="{29C744A8-9B78-6D44-9B5F-25EF93E1BE53}"/>
              </a:ext>
            </a:extLst>
          </p:cNvPr>
          <p:cNvSpPr>
            <a:spLocks noGrp="1"/>
          </p:cNvSpPr>
          <p:nvPr>
            <p:ph type="pic" sz="quarter" idx="14" hasCustomPrompt="1"/>
          </p:nvPr>
        </p:nvSpPr>
        <p:spPr>
          <a:xfrm>
            <a:off x="457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5" name="Picture Placeholder 2">
            <a:extLst>
              <a:ext uri="{FF2B5EF4-FFF2-40B4-BE49-F238E27FC236}">
                <a16:creationId xmlns:a16="http://schemas.microsoft.com/office/drawing/2014/main" id="{A9738A8C-1F84-4C43-A2A3-6FDD6F7ED126}"/>
              </a:ext>
            </a:extLst>
          </p:cNvPr>
          <p:cNvSpPr>
            <a:spLocks noGrp="1"/>
          </p:cNvSpPr>
          <p:nvPr>
            <p:ph type="pic" sz="quarter" idx="15" hasCustomPrompt="1"/>
          </p:nvPr>
        </p:nvSpPr>
        <p:spPr>
          <a:xfrm>
            <a:off x="3378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6" name="Picture Placeholder 2">
            <a:extLst>
              <a:ext uri="{FF2B5EF4-FFF2-40B4-BE49-F238E27FC236}">
                <a16:creationId xmlns:a16="http://schemas.microsoft.com/office/drawing/2014/main" id="{4F62BE7A-E882-A448-9702-B7DAE0E62199}"/>
              </a:ext>
            </a:extLst>
          </p:cNvPr>
          <p:cNvSpPr>
            <a:spLocks noGrp="1"/>
          </p:cNvSpPr>
          <p:nvPr>
            <p:ph type="pic" sz="quarter" idx="16" hasCustomPrompt="1"/>
          </p:nvPr>
        </p:nvSpPr>
        <p:spPr>
          <a:xfrm>
            <a:off x="6299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7" name="Picture Placeholder 2">
            <a:extLst>
              <a:ext uri="{FF2B5EF4-FFF2-40B4-BE49-F238E27FC236}">
                <a16:creationId xmlns:a16="http://schemas.microsoft.com/office/drawing/2014/main" id="{7E9D5272-175A-AF46-9412-3E6698B0E287}"/>
              </a:ext>
            </a:extLst>
          </p:cNvPr>
          <p:cNvSpPr>
            <a:spLocks noGrp="1"/>
          </p:cNvSpPr>
          <p:nvPr>
            <p:ph type="pic" sz="quarter" idx="17" hasCustomPrompt="1"/>
          </p:nvPr>
        </p:nvSpPr>
        <p:spPr>
          <a:xfrm>
            <a:off x="9220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3" name="Text Placeholder 4">
            <a:extLst>
              <a:ext uri="{FF2B5EF4-FFF2-40B4-BE49-F238E27FC236}">
                <a16:creationId xmlns:a16="http://schemas.microsoft.com/office/drawing/2014/main" id="{06D3D289-71BD-DC4A-979D-02AD76A5BDF3}"/>
              </a:ext>
            </a:extLst>
          </p:cNvPr>
          <p:cNvSpPr>
            <a:spLocks noGrp="1"/>
          </p:cNvSpPr>
          <p:nvPr>
            <p:ph type="body" sz="quarter" idx="18"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12" name="Text Placeholder 1">
            <a:extLst>
              <a:ext uri="{FF2B5EF4-FFF2-40B4-BE49-F238E27FC236}">
                <a16:creationId xmlns:a16="http://schemas.microsoft.com/office/drawing/2014/main" id="{33AA407C-B421-4BCB-B6FC-D204FEAFC881}"/>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8" name="Slide Number Placeholder 1">
            <a:extLst>
              <a:ext uri="{FF2B5EF4-FFF2-40B4-BE49-F238E27FC236}">
                <a16:creationId xmlns:a16="http://schemas.microsoft.com/office/drawing/2014/main" id="{258CB06D-9596-44B4-9586-865C7ED8AC6A}"/>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9" name="Group 18">
            <a:extLst>
              <a:ext uri="{FF2B5EF4-FFF2-40B4-BE49-F238E27FC236}">
                <a16:creationId xmlns:a16="http://schemas.microsoft.com/office/drawing/2014/main" id="{7118D75E-6DA1-460C-90BB-612919B5C76D}"/>
              </a:ext>
            </a:extLst>
          </p:cNvPr>
          <p:cNvGrpSpPr>
            <a:grpSpLocks noChangeAspect="1"/>
          </p:cNvGrpSpPr>
          <p:nvPr userDrawn="1"/>
        </p:nvGrpSpPr>
        <p:grpSpPr bwMode="auto">
          <a:xfrm>
            <a:off x="11523227" y="6169794"/>
            <a:ext cx="468957" cy="411981"/>
            <a:chOff x="7171" y="3741"/>
            <a:chExt cx="214" cy="188"/>
          </a:xfrm>
          <a:effectLst/>
        </p:grpSpPr>
        <p:sp>
          <p:nvSpPr>
            <p:cNvPr id="21" name="Freeform 6">
              <a:extLst>
                <a:ext uri="{FF2B5EF4-FFF2-40B4-BE49-F238E27FC236}">
                  <a16:creationId xmlns:a16="http://schemas.microsoft.com/office/drawing/2014/main" id="{DC4F373B-C513-472D-AC14-FDB15CD93C2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0AB12D6D-72C6-4A63-B6D3-DB313F6457D5}"/>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2">
            <a:extLst>
              <a:ext uri="{FF2B5EF4-FFF2-40B4-BE49-F238E27FC236}">
                <a16:creationId xmlns:a16="http://schemas.microsoft.com/office/drawing/2014/main" id="{3B357B12-5FFA-455F-8A47-E6085E09EF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8934626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One–column bulleted list">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p:nvPr>
        </p:nvSpPr>
        <p:spPr>
          <a:xfrm>
            <a:off x="3429000" y="1600200"/>
            <a:ext cx="5327650" cy="3468807"/>
          </a:xfrm>
          <a:prstGeom prst="rect">
            <a:avLst/>
          </a:prstGeom>
        </p:spPr>
        <p:txBody>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lang="en-US" sz="2000" b="0" kern="1200">
                <a:solidFill>
                  <a:schemeClr val="tx1"/>
                </a:solidFill>
                <a:latin typeface="+mn-lt"/>
                <a:ea typeface="+mn-ea"/>
                <a:cs typeface="Trebuchet MS" panose="020B0603020202020204" pitchFamily="34" charset="0"/>
              </a:defRPr>
            </a:lvl1pPr>
            <a:lvl2pPr marL="692150" indent="-352425">
              <a:buFont typeface="Arial" panose="020B0604020202020204" pitchFamily="34" charset="0"/>
              <a:buChar char="•"/>
              <a:defRPr sz="2000"/>
            </a:lvl2pPr>
            <a:lvl3pPr marL="628650" indent="-171450">
              <a:buFont typeface="Arial" panose="020B0604020202020204" pitchFamily="34" charset="0"/>
              <a:buChar char="•"/>
              <a:defRPr sz="2000"/>
            </a:lvl3pPr>
            <a:lvl4pPr marL="685800" indent="0">
              <a:buNone/>
              <a:defRPr/>
            </a:lvl4pPr>
            <a:lvl5pPr marL="1028700" indent="0">
              <a:buNone/>
              <a:defRPr/>
            </a:lvl5pPr>
          </a:lstStyle>
          <a:p>
            <a:pPr lvl="0"/>
            <a:endParaRPr lang="en-US"/>
          </a:p>
        </p:txBody>
      </p:sp>
      <p:sp>
        <p:nvSpPr>
          <p:cNvPr id="6" name="Text Placeholder 1">
            <a:extLst>
              <a:ext uri="{FF2B5EF4-FFF2-40B4-BE49-F238E27FC236}">
                <a16:creationId xmlns:a16="http://schemas.microsoft.com/office/drawing/2014/main" id="{AC84F113-1D73-4CB4-B988-6A439D099C95}"/>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1" name="Slide Number Placeholder 1">
            <a:extLst>
              <a:ext uri="{FF2B5EF4-FFF2-40B4-BE49-F238E27FC236}">
                <a16:creationId xmlns:a16="http://schemas.microsoft.com/office/drawing/2014/main" id="{E731209A-977F-45E4-8269-AC20C5409E65}"/>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2" name="Group 11">
            <a:extLst>
              <a:ext uri="{FF2B5EF4-FFF2-40B4-BE49-F238E27FC236}">
                <a16:creationId xmlns:a16="http://schemas.microsoft.com/office/drawing/2014/main" id="{D017044B-8E1F-449C-B9BE-D1F01BBEEA5E}"/>
              </a:ext>
            </a:extLst>
          </p:cNvPr>
          <p:cNvGrpSpPr>
            <a:grpSpLocks noChangeAspect="1"/>
          </p:cNvGrpSpPr>
          <p:nvPr userDrawn="1"/>
        </p:nvGrpSpPr>
        <p:grpSpPr bwMode="auto">
          <a:xfrm>
            <a:off x="11523227" y="6169794"/>
            <a:ext cx="468957" cy="411981"/>
            <a:chOff x="7171" y="3741"/>
            <a:chExt cx="214" cy="188"/>
          </a:xfrm>
          <a:effectLst/>
        </p:grpSpPr>
        <p:sp>
          <p:nvSpPr>
            <p:cNvPr id="13" name="Freeform 6">
              <a:extLst>
                <a:ext uri="{FF2B5EF4-FFF2-40B4-BE49-F238E27FC236}">
                  <a16:creationId xmlns:a16="http://schemas.microsoft.com/office/drawing/2014/main" id="{6D09BFD0-26F8-447F-8EB9-132D9957B4BF}"/>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238702D-0094-47AA-90AB-CE2C1A14EB75}"/>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Footer Placeholder 2">
            <a:extLst>
              <a:ext uri="{FF2B5EF4-FFF2-40B4-BE49-F238E27FC236}">
                <a16:creationId xmlns:a16="http://schemas.microsoft.com/office/drawing/2014/main" id="{E6404D94-6024-4043-80F6-F95059AC36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2182930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Moments that matter — blueberry">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sp>
        <p:nvSpPr>
          <p:cNvPr id="8" name="Slide Number Placeholder 1">
            <a:extLst>
              <a:ext uri="{FF2B5EF4-FFF2-40B4-BE49-F238E27FC236}">
                <a16:creationId xmlns:a16="http://schemas.microsoft.com/office/drawing/2014/main" id="{D494D3CA-B054-48D6-83A5-1911574165C9}"/>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bg1"/>
                </a:solidFill>
              </a:defRPr>
            </a:lvl1pPr>
          </a:lstStyle>
          <a:p>
            <a:fld id="{16F9DC49-0254-4B70-B36F-E22A7B1585FA}" type="slidenum">
              <a:rPr lang="en-US" smtClean="0"/>
              <a:pPr/>
              <a:t>‹#›</a:t>
            </a:fld>
            <a:endParaRPr lang="en-US"/>
          </a:p>
        </p:txBody>
      </p:sp>
      <p:grpSp>
        <p:nvGrpSpPr>
          <p:cNvPr id="9" name="Group 8">
            <a:extLst>
              <a:ext uri="{FF2B5EF4-FFF2-40B4-BE49-F238E27FC236}">
                <a16:creationId xmlns:a16="http://schemas.microsoft.com/office/drawing/2014/main" id="{181D9B83-F23A-48AB-A97C-5F2208A656F3}"/>
              </a:ext>
            </a:extLst>
          </p:cNvPr>
          <p:cNvGrpSpPr>
            <a:grpSpLocks noChangeAspect="1"/>
          </p:cNvGrpSpPr>
          <p:nvPr userDrawn="1"/>
        </p:nvGrpSpPr>
        <p:grpSpPr bwMode="auto">
          <a:xfrm>
            <a:off x="11523227" y="6169794"/>
            <a:ext cx="468957" cy="411981"/>
            <a:chOff x="7171" y="3741"/>
            <a:chExt cx="214" cy="188"/>
          </a:xfrm>
          <a:effectLst/>
        </p:grpSpPr>
        <p:sp>
          <p:nvSpPr>
            <p:cNvPr id="11" name="Freeform 6">
              <a:extLst>
                <a:ext uri="{FF2B5EF4-FFF2-40B4-BE49-F238E27FC236}">
                  <a16:creationId xmlns:a16="http://schemas.microsoft.com/office/drawing/2014/main" id="{EC5AEB65-57E3-4C13-9286-3E36379391C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240D707E-82F7-4131-8D82-B96500E4C2A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2">
            <a:extLst>
              <a:ext uri="{FF2B5EF4-FFF2-40B4-BE49-F238E27FC236}">
                <a16:creationId xmlns:a16="http://schemas.microsoft.com/office/drawing/2014/main" id="{5CFFB302-86DE-4205-A3F4-2E06A7FF1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Tree>
    <p:extLst>
      <p:ext uri="{BB962C8B-B14F-4D97-AF65-F5344CB8AC3E}">
        <p14:creationId xmlns:p14="http://schemas.microsoft.com/office/powerpoint/2010/main" val="605658720"/>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wo-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mj-lt"/>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1" y="1600200"/>
            <a:ext cx="5327649" cy="445699"/>
          </a:xfrm>
          <a:prstGeom prst="rect">
            <a:avLst/>
          </a:prstGeom>
        </p:spPr>
        <p:txBody>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goes here</a:t>
            </a:r>
          </a:p>
        </p:txBody>
      </p:sp>
      <p:sp>
        <p:nvSpPr>
          <p:cNvPr id="18" name="Text Placeholder 4">
            <a:extLst>
              <a:ext uri="{FF2B5EF4-FFF2-40B4-BE49-F238E27FC236}">
                <a16:creationId xmlns:a16="http://schemas.microsoft.com/office/drawing/2014/main" id="{77082AC2-DF4D-9343-8899-975B65FCD3B1}"/>
              </a:ext>
            </a:extLst>
          </p:cNvPr>
          <p:cNvSpPr>
            <a:spLocks noGrp="1"/>
          </p:cNvSpPr>
          <p:nvPr>
            <p:ph type="body" sz="quarter" idx="19" hasCustomPrompt="1"/>
          </p:nvPr>
        </p:nvSpPr>
        <p:spPr>
          <a:xfrm>
            <a:off x="6391099" y="1611701"/>
            <a:ext cx="5353403" cy="445699"/>
          </a:xfrm>
          <a:prstGeom prst="rect">
            <a:avLst/>
          </a:prstGeom>
        </p:spPr>
        <p:txBody>
          <a:bodyPr/>
          <a:lstStyle>
            <a:lvl1pPr marL="0" indent="0" algn="l">
              <a:buFont typeface="Arial" panose="020B0604020202020204" pitchFamily="34" charset="0"/>
              <a:buNone/>
              <a:defRPr lang="en-US" sz="2000" b="1" kern="1200" spc="0" baseline="0">
                <a:solidFill>
                  <a:schemeClr val="tx1"/>
                </a:solidFill>
                <a:latin typeface="Trebuchet MS" panose="020B0703020202090204" pitchFamily="34" charset="0"/>
                <a:ea typeface="+mn-ea"/>
                <a:cs typeface="+mn-cs"/>
              </a:defRPr>
            </a:lvl1pPr>
            <a:lvl2pPr marL="114300" indent="0">
              <a:buNone/>
              <a:defRPr/>
            </a:lvl2pPr>
            <a:lvl3pPr marL="457200" indent="0">
              <a:buNone/>
              <a:defRPr/>
            </a:lvl3pPr>
            <a:lvl4pPr marL="685800" indent="0">
              <a:buNone/>
              <a:defRPr/>
            </a:lvl4pPr>
            <a:lvl5pPr marL="1028700" indent="0">
              <a:buNone/>
              <a:defRPr/>
            </a:lvl5pPr>
          </a:lstStyle>
          <a:p>
            <a:pPr marL="0" lvl="0" indent="0" algn="l" defTabSz="914400" rtl="0" eaLnBrk="1" latinLnBrk="0" hangingPunct="1">
              <a:lnSpc>
                <a:spcPct val="100000"/>
              </a:lnSpc>
              <a:spcBef>
                <a:spcPts val="1200"/>
              </a:spcBef>
              <a:buFont typeface="Arial" panose="020B0604020202020204" pitchFamily="34" charset="0"/>
              <a:buNone/>
            </a:pPr>
            <a:r>
              <a:rPr lang="en-US"/>
              <a:t>Subhead text 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2173407"/>
            <a:ext cx="5327650"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6" name="Text Placeholder 4">
            <a:extLst>
              <a:ext uri="{FF2B5EF4-FFF2-40B4-BE49-F238E27FC236}">
                <a16:creationId xmlns:a16="http://schemas.microsoft.com/office/drawing/2014/main" id="{A3DC293C-9D96-E743-B807-B22B1ADD0605}"/>
              </a:ext>
            </a:extLst>
          </p:cNvPr>
          <p:cNvSpPr>
            <a:spLocks noGrp="1"/>
          </p:cNvSpPr>
          <p:nvPr>
            <p:ph type="body" sz="quarter" idx="20" hasCustomPrompt="1"/>
          </p:nvPr>
        </p:nvSpPr>
        <p:spPr>
          <a:xfrm>
            <a:off x="6391099" y="2184908"/>
            <a:ext cx="5343701"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 sit </a:t>
            </a:r>
            <a:r>
              <a:rPr lang="en-US" err="1"/>
              <a:t>amet</a:t>
            </a:r>
            <a:r>
              <a:rPr lang="en-US"/>
              <a:t>, </a:t>
            </a:r>
            <a:r>
              <a:rPr lang="en-US" err="1"/>
              <a:t>consectet</a:t>
            </a:r>
            <a:endParaRPr lang="en-US"/>
          </a:p>
        </p:txBody>
      </p:sp>
      <p:sp>
        <p:nvSpPr>
          <p:cNvPr id="2" name="TextBox 1">
            <a:extLst>
              <a:ext uri="{FF2B5EF4-FFF2-40B4-BE49-F238E27FC236}">
                <a16:creationId xmlns:a16="http://schemas.microsoft.com/office/drawing/2014/main" id="{5FCF6F70-6C17-7E4D-8F36-09BFE8E3F0CC}"/>
              </a:ext>
            </a:extLst>
          </p:cNvPr>
          <p:cNvSpPr txBox="1"/>
          <p:nvPr userDrawn="1"/>
        </p:nvSpPr>
        <p:spPr>
          <a:xfrm>
            <a:off x="8713772" y="2700379"/>
            <a:ext cx="45719"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0" name="Text Placeholder 1">
            <a:extLst>
              <a:ext uri="{FF2B5EF4-FFF2-40B4-BE49-F238E27FC236}">
                <a16:creationId xmlns:a16="http://schemas.microsoft.com/office/drawing/2014/main" id="{FA6AA5CA-8BA1-49E0-ABED-0D68102A870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4" name="Slide Number Placeholder 1">
            <a:extLst>
              <a:ext uri="{FF2B5EF4-FFF2-40B4-BE49-F238E27FC236}">
                <a16:creationId xmlns:a16="http://schemas.microsoft.com/office/drawing/2014/main" id="{B3D5EB15-0007-49BF-B087-42AC0AF0C9A3}"/>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6" name="Group 15">
            <a:extLst>
              <a:ext uri="{FF2B5EF4-FFF2-40B4-BE49-F238E27FC236}">
                <a16:creationId xmlns:a16="http://schemas.microsoft.com/office/drawing/2014/main" id="{84AE87C6-9633-422C-822A-00D854CD5660}"/>
              </a:ext>
            </a:extLst>
          </p:cNvPr>
          <p:cNvGrpSpPr>
            <a:grpSpLocks noChangeAspect="1"/>
          </p:cNvGrpSpPr>
          <p:nvPr userDrawn="1"/>
        </p:nvGrpSpPr>
        <p:grpSpPr bwMode="auto">
          <a:xfrm>
            <a:off x="11523227" y="6169794"/>
            <a:ext cx="468957" cy="411981"/>
            <a:chOff x="7171" y="3741"/>
            <a:chExt cx="214" cy="188"/>
          </a:xfrm>
          <a:effectLst/>
        </p:grpSpPr>
        <p:sp>
          <p:nvSpPr>
            <p:cNvPr id="17" name="Freeform 6">
              <a:extLst>
                <a:ext uri="{FF2B5EF4-FFF2-40B4-BE49-F238E27FC236}">
                  <a16:creationId xmlns:a16="http://schemas.microsoft.com/office/drawing/2014/main" id="{7D83D138-9FBC-47CB-B917-2B05E25E59C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06FE536F-262E-4BE3-AE21-06B85C0539C6}"/>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Footer Placeholder 2">
            <a:extLst>
              <a:ext uri="{FF2B5EF4-FFF2-40B4-BE49-F238E27FC236}">
                <a16:creationId xmlns:a16="http://schemas.microsoft.com/office/drawing/2014/main" id="{891B6092-45EF-45AB-ACF5-540F60B53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726705646"/>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Process Slide</a:t>
            </a:r>
          </a:p>
        </p:txBody>
      </p:sp>
      <p:sp>
        <p:nvSpPr>
          <p:cNvPr id="11" name="Oval 10">
            <a:extLst>
              <a:ext uri="{FF2B5EF4-FFF2-40B4-BE49-F238E27FC236}">
                <a16:creationId xmlns:a16="http://schemas.microsoft.com/office/drawing/2014/main" id="{E068A246-457B-5A4F-94A4-349BFBB42147}"/>
              </a:ext>
            </a:extLst>
          </p:cNvPr>
          <p:cNvSpPr>
            <a:spLocks noChangeAspect="1"/>
          </p:cNvSpPr>
          <p:nvPr userDrawn="1"/>
        </p:nvSpPr>
        <p:spPr>
          <a:xfrm>
            <a:off x="8580299"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2" name="Oval 11">
            <a:extLst>
              <a:ext uri="{FF2B5EF4-FFF2-40B4-BE49-F238E27FC236}">
                <a16:creationId xmlns:a16="http://schemas.microsoft.com/office/drawing/2014/main" id="{04884CA8-65D3-6F43-948A-BE1F41AE50A5}"/>
              </a:ext>
            </a:extLst>
          </p:cNvPr>
          <p:cNvSpPr>
            <a:spLocks noChangeAspect="1"/>
          </p:cNvSpPr>
          <p:nvPr userDrawn="1"/>
        </p:nvSpPr>
        <p:spPr>
          <a:xfrm>
            <a:off x="4925310"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4" name="Oval 13">
            <a:extLst>
              <a:ext uri="{FF2B5EF4-FFF2-40B4-BE49-F238E27FC236}">
                <a16:creationId xmlns:a16="http://schemas.microsoft.com/office/drawing/2014/main" id="{79EF6BA5-F00C-214C-961F-2C576DC93DFA}"/>
              </a:ext>
            </a:extLst>
          </p:cNvPr>
          <p:cNvSpPr>
            <a:spLocks noChangeAspect="1"/>
          </p:cNvSpPr>
          <p:nvPr/>
        </p:nvSpPr>
        <p:spPr>
          <a:xfrm>
            <a:off x="1182976" y="1828800"/>
            <a:ext cx="2468880" cy="246580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pic>
        <p:nvPicPr>
          <p:cNvPr id="19" name="Picture 18">
            <a:extLst>
              <a:ext uri="{FF2B5EF4-FFF2-40B4-BE49-F238E27FC236}">
                <a16:creationId xmlns:a16="http://schemas.microsoft.com/office/drawing/2014/main" id="{229BA107-F3F8-9C44-A51D-1421836B09CA}"/>
              </a:ext>
            </a:extLst>
          </p:cNvPr>
          <p:cNvPicPr>
            <a:picLocks noChangeAspect="1"/>
          </p:cNvPicPr>
          <p:nvPr userDrawn="1"/>
        </p:nvPicPr>
        <p:blipFill>
          <a:blip r:embed="rId2"/>
          <a:stretch>
            <a:fillRect/>
          </a:stretch>
        </p:blipFill>
        <p:spPr>
          <a:xfrm>
            <a:off x="4033034" y="2469980"/>
            <a:ext cx="499272" cy="920533"/>
          </a:xfrm>
          <a:prstGeom prst="rect">
            <a:avLst/>
          </a:prstGeom>
        </p:spPr>
      </p:pic>
      <p:pic>
        <p:nvPicPr>
          <p:cNvPr id="21" name="Picture 20">
            <a:extLst>
              <a:ext uri="{FF2B5EF4-FFF2-40B4-BE49-F238E27FC236}">
                <a16:creationId xmlns:a16="http://schemas.microsoft.com/office/drawing/2014/main" id="{12941A2A-6824-554C-A1C1-8162A70BDAB7}"/>
              </a:ext>
            </a:extLst>
          </p:cNvPr>
          <p:cNvPicPr>
            <a:picLocks noChangeAspect="1"/>
          </p:cNvPicPr>
          <p:nvPr userDrawn="1"/>
        </p:nvPicPr>
        <p:blipFill>
          <a:blip r:embed="rId2"/>
          <a:stretch>
            <a:fillRect/>
          </a:stretch>
        </p:blipFill>
        <p:spPr>
          <a:xfrm>
            <a:off x="7781281" y="2469980"/>
            <a:ext cx="499272" cy="920533"/>
          </a:xfrm>
          <a:prstGeom prst="rect">
            <a:avLst/>
          </a:prstGeom>
        </p:spPr>
      </p:pic>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3" name="Text Placeholder 3">
            <a:extLst>
              <a:ext uri="{FF2B5EF4-FFF2-40B4-BE49-F238E27FC236}">
                <a16:creationId xmlns:a16="http://schemas.microsoft.com/office/drawing/2014/main" id="{DDB19C92-A1BF-F644-8B87-61932B3D7741}"/>
              </a:ext>
            </a:extLst>
          </p:cNvPr>
          <p:cNvSpPr>
            <a:spLocks noGrp="1"/>
          </p:cNvSpPr>
          <p:nvPr>
            <p:ph type="body" sz="quarter" idx="16" hasCustomPrompt="1"/>
          </p:nvPr>
        </p:nvSpPr>
        <p:spPr>
          <a:xfrm>
            <a:off x="533094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4" name="Text Placeholder 3">
            <a:extLst>
              <a:ext uri="{FF2B5EF4-FFF2-40B4-BE49-F238E27FC236}">
                <a16:creationId xmlns:a16="http://schemas.microsoft.com/office/drawing/2014/main" id="{BD864066-11AF-A546-8369-D0833825F7E0}"/>
              </a:ext>
            </a:extLst>
          </p:cNvPr>
          <p:cNvSpPr>
            <a:spLocks noGrp="1"/>
          </p:cNvSpPr>
          <p:nvPr>
            <p:ph type="body" sz="quarter" idx="17" hasCustomPrompt="1"/>
          </p:nvPr>
        </p:nvSpPr>
        <p:spPr>
          <a:xfrm>
            <a:off x="898854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18297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84057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59230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8" name="Slide Number Placeholder 1">
            <a:extLst>
              <a:ext uri="{FF2B5EF4-FFF2-40B4-BE49-F238E27FC236}">
                <a16:creationId xmlns:a16="http://schemas.microsoft.com/office/drawing/2014/main" id="{8D8B136E-D9CD-4048-B799-5187E6ABDBC6}"/>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31" name="Group 30">
            <a:extLst>
              <a:ext uri="{FF2B5EF4-FFF2-40B4-BE49-F238E27FC236}">
                <a16:creationId xmlns:a16="http://schemas.microsoft.com/office/drawing/2014/main" id="{D385E63D-8C59-4817-B331-BD7049F3E552}"/>
              </a:ext>
            </a:extLst>
          </p:cNvPr>
          <p:cNvGrpSpPr>
            <a:grpSpLocks noChangeAspect="1"/>
          </p:cNvGrpSpPr>
          <p:nvPr userDrawn="1"/>
        </p:nvGrpSpPr>
        <p:grpSpPr bwMode="auto">
          <a:xfrm>
            <a:off x="11523227" y="6169794"/>
            <a:ext cx="468957" cy="411981"/>
            <a:chOff x="7171" y="3741"/>
            <a:chExt cx="214" cy="188"/>
          </a:xfrm>
          <a:effectLst/>
        </p:grpSpPr>
        <p:sp>
          <p:nvSpPr>
            <p:cNvPr id="32" name="Freeform 6">
              <a:extLst>
                <a:ext uri="{FF2B5EF4-FFF2-40B4-BE49-F238E27FC236}">
                  <a16:creationId xmlns:a16="http://schemas.microsoft.com/office/drawing/2014/main" id="{122D7E4B-B434-4C91-A6A7-A8296283C35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DD4A4A8E-4059-4EC5-ABDF-435EC5EDBCEC}"/>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Footer Placeholder 2">
            <a:extLst>
              <a:ext uri="{FF2B5EF4-FFF2-40B4-BE49-F238E27FC236}">
                <a16:creationId xmlns:a16="http://schemas.microsoft.com/office/drawing/2014/main" id="{2A6A16B0-BD7E-49AF-87D8-001462352D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5646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576">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0" name="TextBox 19">
            <a:extLst>
              <a:ext uri="{FF2B5EF4-FFF2-40B4-BE49-F238E27FC236}">
                <a16:creationId xmlns:a16="http://schemas.microsoft.com/office/drawing/2014/main" id="{4031250B-2E6E-4515-B283-0D1EFFB077B4}"/>
              </a:ext>
            </a:extLst>
          </p:cNvPr>
          <p:cNvSpPr txBox="1"/>
          <p:nvPr userDrawn="1"/>
        </p:nvSpPr>
        <p:spPr>
          <a:xfrm>
            <a:off x="796428" y="4703794"/>
            <a:ext cx="10493714" cy="1690655"/>
          </a:xfrm>
          <a:prstGeom prst="roundRect">
            <a:avLst>
              <a:gd name="adj" fmla="val 4501"/>
            </a:avLst>
          </a:prstGeom>
          <a:solidFill>
            <a:schemeClr val="bg1"/>
          </a:solidFill>
          <a:ln>
            <a:noFill/>
          </a:ln>
          <a:effectLst>
            <a:outerShdw blurRad="152400" dir="5400000" algn="ctr" rotWithShape="0">
              <a:srgbClr val="3C3F41">
                <a:alpha val="20000"/>
              </a:srgbClr>
            </a:outerShdw>
          </a:effectLst>
        </p:spPr>
        <p:txBody>
          <a:bodyPr wrap="square" lIns="0" tIns="0" rIns="0" bIns="0" rtlCol="0" anchor="ctr">
            <a:noAutofit/>
          </a:bodyPr>
          <a:lstStyle/>
          <a:p>
            <a:pPr marL="0" marR="0" lvl="0" indent="0" algn="ctr" defTabSz="492876"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1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1</a:t>
            </a:r>
          </a:p>
          <a:p>
            <a:pPr marL="0" marR="0" lvl="0" indent="0" algn="ctr" defTabSz="492876"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2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2</a:t>
            </a:r>
          </a:p>
          <a:p>
            <a:pPr marL="0" marR="0" lvl="0" indent="0" algn="ctr" defTabSz="492876"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3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3</a:t>
            </a:r>
          </a:p>
        </p:txBody>
      </p:sp>
      <p:sp>
        <p:nvSpPr>
          <p:cNvPr id="29" name="TextBox 28">
            <a:extLst>
              <a:ext uri="{FF2B5EF4-FFF2-40B4-BE49-F238E27FC236}">
                <a16:creationId xmlns:a16="http://schemas.microsoft.com/office/drawing/2014/main" id="{9A3EB400-1AD0-493E-B7BB-6FDA2EB88B66}"/>
              </a:ext>
            </a:extLst>
          </p:cNvPr>
          <p:cNvSpPr txBox="1"/>
          <p:nvPr userDrawn="1"/>
        </p:nvSpPr>
        <p:spPr>
          <a:xfrm>
            <a:off x="796428"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L="0" marR="0" lvl="0" indent="0" algn="ctr" defTabSz="492876" rtl="0" eaLnBrk="1" fontAlgn="base" latinLnBrk="0"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marL="0" marR="0" lvl="0" indent="0" algn="l" defTabSz="492876" rtl="0" eaLnBrk="1" fontAlgn="base" latinLnBrk="0" hangingPunct="0">
              <a:lnSpc>
                <a:spcPct val="100000"/>
              </a:lnSpc>
              <a:spcBef>
                <a:spcPct val="0"/>
              </a:spcBef>
              <a:spcAft>
                <a:spcPct val="0"/>
              </a:spcAft>
              <a:buClrTx/>
              <a:buSzTx/>
              <a:buFontTx/>
              <a:buNone/>
              <a:tabLst/>
              <a:defRPr/>
            </a:pP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a:t>
            </a:r>
          </a:p>
        </p:txBody>
      </p:sp>
      <p:sp>
        <p:nvSpPr>
          <p:cNvPr id="30" name="TextBox 29">
            <a:extLst>
              <a:ext uri="{FF2B5EF4-FFF2-40B4-BE49-F238E27FC236}">
                <a16:creationId xmlns:a16="http://schemas.microsoft.com/office/drawing/2014/main" id="{7336A42F-AE98-4F30-A4D3-F03607D9AFAF}"/>
              </a:ext>
            </a:extLst>
          </p:cNvPr>
          <p:cNvSpPr txBox="1"/>
          <p:nvPr userDrawn="1"/>
        </p:nvSpPr>
        <p:spPr>
          <a:xfrm>
            <a:off x="2940783"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76"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1" name="TextBox 30">
            <a:extLst>
              <a:ext uri="{FF2B5EF4-FFF2-40B4-BE49-F238E27FC236}">
                <a16:creationId xmlns:a16="http://schemas.microsoft.com/office/drawing/2014/main" id="{DE24F44A-994D-4467-8E85-C87C34D419AD}"/>
              </a:ext>
            </a:extLst>
          </p:cNvPr>
          <p:cNvSpPr txBox="1"/>
          <p:nvPr userDrawn="1"/>
        </p:nvSpPr>
        <p:spPr>
          <a:xfrm>
            <a:off x="5085138"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76"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2" name="TextBox 31">
            <a:extLst>
              <a:ext uri="{FF2B5EF4-FFF2-40B4-BE49-F238E27FC236}">
                <a16:creationId xmlns:a16="http://schemas.microsoft.com/office/drawing/2014/main" id="{732B765A-E6DB-4B63-B2FA-BB2E16048023}"/>
              </a:ext>
            </a:extLst>
          </p:cNvPr>
          <p:cNvSpPr txBox="1"/>
          <p:nvPr userDrawn="1"/>
        </p:nvSpPr>
        <p:spPr>
          <a:xfrm>
            <a:off x="7229493"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76"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3" name="TextBox 32">
            <a:extLst>
              <a:ext uri="{FF2B5EF4-FFF2-40B4-BE49-F238E27FC236}">
                <a16:creationId xmlns:a16="http://schemas.microsoft.com/office/drawing/2014/main" id="{143DC1AB-4D5C-4A6A-9FCE-F49349573284}"/>
              </a:ext>
            </a:extLst>
          </p:cNvPr>
          <p:cNvSpPr txBox="1"/>
          <p:nvPr userDrawn="1"/>
        </p:nvSpPr>
        <p:spPr>
          <a:xfrm>
            <a:off x="9373849"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76"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4" name="Picture Placeholder 4">
            <a:extLst>
              <a:ext uri="{FF2B5EF4-FFF2-40B4-BE49-F238E27FC236}">
                <a16:creationId xmlns:a16="http://schemas.microsoft.com/office/drawing/2014/main" id="{AE96C76A-7935-4F40-8BF6-F467748DABDF}"/>
              </a:ext>
            </a:extLst>
          </p:cNvPr>
          <p:cNvSpPr>
            <a:spLocks noGrp="1"/>
          </p:cNvSpPr>
          <p:nvPr>
            <p:ph type="pic" sz="quarter" idx="19" hasCustomPrompt="1"/>
          </p:nvPr>
        </p:nvSpPr>
        <p:spPr>
          <a:xfrm>
            <a:off x="1362075"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5" name="Picture Placeholder 4">
            <a:extLst>
              <a:ext uri="{FF2B5EF4-FFF2-40B4-BE49-F238E27FC236}">
                <a16:creationId xmlns:a16="http://schemas.microsoft.com/office/drawing/2014/main" id="{FE173F16-CFAD-41E6-B502-2A2D536F0D34}"/>
              </a:ext>
            </a:extLst>
          </p:cNvPr>
          <p:cNvSpPr>
            <a:spLocks noGrp="1"/>
          </p:cNvSpPr>
          <p:nvPr>
            <p:ph type="pic" sz="quarter" idx="23" hasCustomPrompt="1"/>
          </p:nvPr>
        </p:nvSpPr>
        <p:spPr>
          <a:xfrm>
            <a:off x="3513166"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6" name="Picture Placeholder 4">
            <a:extLst>
              <a:ext uri="{FF2B5EF4-FFF2-40B4-BE49-F238E27FC236}">
                <a16:creationId xmlns:a16="http://schemas.microsoft.com/office/drawing/2014/main" id="{430F9677-8AF9-444A-BE0F-659D19252C17}"/>
              </a:ext>
            </a:extLst>
          </p:cNvPr>
          <p:cNvSpPr>
            <a:spLocks noGrp="1"/>
          </p:cNvSpPr>
          <p:nvPr>
            <p:ph type="pic" sz="quarter" idx="24" hasCustomPrompt="1"/>
          </p:nvPr>
        </p:nvSpPr>
        <p:spPr>
          <a:xfrm>
            <a:off x="5657521"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7" name="Picture Placeholder 4">
            <a:extLst>
              <a:ext uri="{FF2B5EF4-FFF2-40B4-BE49-F238E27FC236}">
                <a16:creationId xmlns:a16="http://schemas.microsoft.com/office/drawing/2014/main" id="{2E842D21-E115-4DB5-9E62-EDA9969E90A6}"/>
              </a:ext>
            </a:extLst>
          </p:cNvPr>
          <p:cNvSpPr>
            <a:spLocks noGrp="1"/>
          </p:cNvSpPr>
          <p:nvPr>
            <p:ph type="pic" sz="quarter" idx="25" hasCustomPrompt="1"/>
          </p:nvPr>
        </p:nvSpPr>
        <p:spPr>
          <a:xfrm>
            <a:off x="7801876"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8" name="Picture Placeholder 4">
            <a:extLst>
              <a:ext uri="{FF2B5EF4-FFF2-40B4-BE49-F238E27FC236}">
                <a16:creationId xmlns:a16="http://schemas.microsoft.com/office/drawing/2014/main" id="{A9894953-EF88-4ADD-902B-601DAF2BB41A}"/>
              </a:ext>
            </a:extLst>
          </p:cNvPr>
          <p:cNvSpPr>
            <a:spLocks noGrp="1"/>
          </p:cNvSpPr>
          <p:nvPr>
            <p:ph type="pic" sz="quarter" idx="26" hasCustomPrompt="1"/>
          </p:nvPr>
        </p:nvSpPr>
        <p:spPr>
          <a:xfrm>
            <a:off x="9946232"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21" name="Slide Number Placeholder 1">
            <a:extLst>
              <a:ext uri="{FF2B5EF4-FFF2-40B4-BE49-F238E27FC236}">
                <a16:creationId xmlns:a16="http://schemas.microsoft.com/office/drawing/2014/main" id="{35A27987-F837-4F24-B959-C5E8DBE88BCD}"/>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23" name="Group 22">
            <a:extLst>
              <a:ext uri="{FF2B5EF4-FFF2-40B4-BE49-F238E27FC236}">
                <a16:creationId xmlns:a16="http://schemas.microsoft.com/office/drawing/2014/main" id="{67C33091-04F6-4FA5-B736-3F1A285CF639}"/>
              </a:ext>
            </a:extLst>
          </p:cNvPr>
          <p:cNvGrpSpPr>
            <a:grpSpLocks noChangeAspect="1"/>
          </p:cNvGrpSpPr>
          <p:nvPr userDrawn="1"/>
        </p:nvGrpSpPr>
        <p:grpSpPr bwMode="auto">
          <a:xfrm>
            <a:off x="11523227" y="6169794"/>
            <a:ext cx="468957" cy="411981"/>
            <a:chOff x="7171" y="3741"/>
            <a:chExt cx="214" cy="188"/>
          </a:xfrm>
          <a:effectLst/>
        </p:grpSpPr>
        <p:sp>
          <p:nvSpPr>
            <p:cNvPr id="24" name="Freeform 6">
              <a:extLst>
                <a:ext uri="{FF2B5EF4-FFF2-40B4-BE49-F238E27FC236}">
                  <a16:creationId xmlns:a16="http://schemas.microsoft.com/office/drawing/2014/main" id="{5EF57AFA-ECF3-401C-91D1-FD6ABD1B4FFF}"/>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C94EBE03-1E23-411B-B06A-8A61E5D94B1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 name="Footer Placeholder 2">
            <a:extLst>
              <a:ext uri="{FF2B5EF4-FFF2-40B4-BE49-F238E27FC236}">
                <a16:creationId xmlns:a16="http://schemas.microsoft.com/office/drawing/2014/main" id="{B5DD04E7-FA4A-4C47-950D-6535A86140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56668839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Process slide w/ section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1</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579216" y="4395006"/>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927534" y="4395006"/>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259898" y="4333616"/>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grpSp>
        <p:nvGrpSpPr>
          <p:cNvPr id="17" name="Group 16">
            <a:extLst>
              <a:ext uri="{FF2B5EF4-FFF2-40B4-BE49-F238E27FC236}">
                <a16:creationId xmlns:a16="http://schemas.microsoft.com/office/drawing/2014/main" id="{479C0B24-8976-C14A-A6C1-D9C5696BD8E0}"/>
              </a:ext>
            </a:extLst>
          </p:cNvPr>
          <p:cNvGrpSpPr/>
          <p:nvPr userDrawn="1"/>
        </p:nvGrpSpPr>
        <p:grpSpPr>
          <a:xfrm>
            <a:off x="1031973" y="3557869"/>
            <a:ext cx="10086086" cy="314325"/>
            <a:chOff x="1046660" y="2728913"/>
            <a:chExt cx="10086086" cy="314325"/>
          </a:xfrm>
        </p:grpSpPr>
        <p:pic>
          <p:nvPicPr>
            <p:cNvPr id="18" name="Picture 17">
              <a:extLst>
                <a:ext uri="{FF2B5EF4-FFF2-40B4-BE49-F238E27FC236}">
                  <a16:creationId xmlns:a16="http://schemas.microsoft.com/office/drawing/2014/main" id="{5AACC63E-A5A1-9C47-8880-5621D078C5E8}"/>
                </a:ext>
              </a:extLst>
            </p:cNvPr>
            <p:cNvPicPr>
              <a:picLocks noChangeAspect="1"/>
            </p:cNvPicPr>
            <p:nvPr/>
          </p:nvPicPr>
          <p:blipFill>
            <a:blip r:embed="rId2">
              <a:grayscl/>
            </a:blip>
            <a:stretch>
              <a:fillRect/>
            </a:stretch>
          </p:blipFill>
          <p:spPr>
            <a:xfrm>
              <a:off x="1046660" y="2728913"/>
              <a:ext cx="3415665" cy="314325"/>
            </a:xfrm>
            <a:prstGeom prst="rect">
              <a:avLst/>
            </a:prstGeom>
          </p:spPr>
        </p:pic>
        <p:pic>
          <p:nvPicPr>
            <p:cNvPr id="20" name="Picture 19">
              <a:extLst>
                <a:ext uri="{FF2B5EF4-FFF2-40B4-BE49-F238E27FC236}">
                  <a16:creationId xmlns:a16="http://schemas.microsoft.com/office/drawing/2014/main" id="{FCE3FC32-007A-2F49-A58A-B65519D88B7A}"/>
                </a:ext>
              </a:extLst>
            </p:cNvPr>
            <p:cNvPicPr>
              <a:picLocks noChangeAspect="1"/>
            </p:cNvPicPr>
            <p:nvPr/>
          </p:nvPicPr>
          <p:blipFill>
            <a:blip r:embed="rId2">
              <a:grayscl/>
            </a:blip>
            <a:stretch>
              <a:fillRect/>
            </a:stretch>
          </p:blipFill>
          <p:spPr>
            <a:xfrm>
              <a:off x="4379187" y="2728913"/>
              <a:ext cx="3415665" cy="314325"/>
            </a:xfrm>
            <a:prstGeom prst="rect">
              <a:avLst/>
            </a:prstGeom>
          </p:spPr>
        </p:pic>
        <p:pic>
          <p:nvPicPr>
            <p:cNvPr id="28" name="Picture 27">
              <a:extLst>
                <a:ext uri="{FF2B5EF4-FFF2-40B4-BE49-F238E27FC236}">
                  <a16:creationId xmlns:a16="http://schemas.microsoft.com/office/drawing/2014/main" id="{4B0F9086-9FC6-4D41-B89D-5EFFF26F4576}"/>
                </a:ext>
              </a:extLst>
            </p:cNvPr>
            <p:cNvPicPr>
              <a:picLocks noChangeAspect="1"/>
            </p:cNvPicPr>
            <p:nvPr/>
          </p:nvPicPr>
          <p:blipFill>
            <a:blip r:embed="rId2">
              <a:grayscl/>
            </a:blip>
            <a:stretch>
              <a:fillRect/>
            </a:stretch>
          </p:blipFill>
          <p:spPr>
            <a:xfrm>
              <a:off x="7717081" y="2728913"/>
              <a:ext cx="3415665" cy="314325"/>
            </a:xfrm>
            <a:prstGeom prst="rect">
              <a:avLst/>
            </a:prstGeom>
          </p:spPr>
        </p:pic>
      </p:grpSp>
      <p:sp>
        <p:nvSpPr>
          <p:cNvPr id="29" name="Text Placeholder 3">
            <a:extLst>
              <a:ext uri="{FF2B5EF4-FFF2-40B4-BE49-F238E27FC236}">
                <a16:creationId xmlns:a16="http://schemas.microsoft.com/office/drawing/2014/main" id="{9FC01846-328C-4F45-ADB2-2A7D17FD4326}"/>
              </a:ext>
            </a:extLst>
          </p:cNvPr>
          <p:cNvSpPr>
            <a:spLocks noGrp="1"/>
          </p:cNvSpPr>
          <p:nvPr>
            <p:ph type="body" sz="quarter" idx="21" hasCustomPrompt="1"/>
          </p:nvPr>
        </p:nvSpPr>
        <p:spPr>
          <a:xfrm>
            <a:off x="4927534"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2</a:t>
            </a:r>
          </a:p>
        </p:txBody>
      </p:sp>
      <p:sp>
        <p:nvSpPr>
          <p:cNvPr id="30" name="Text Placeholder 3">
            <a:extLst>
              <a:ext uri="{FF2B5EF4-FFF2-40B4-BE49-F238E27FC236}">
                <a16:creationId xmlns:a16="http://schemas.microsoft.com/office/drawing/2014/main" id="{2B1D3913-3479-214B-9786-507FD0D1F887}"/>
              </a:ext>
            </a:extLst>
          </p:cNvPr>
          <p:cNvSpPr>
            <a:spLocks noGrp="1"/>
          </p:cNvSpPr>
          <p:nvPr>
            <p:ph type="body" sz="quarter" idx="22" hasCustomPrompt="1"/>
          </p:nvPr>
        </p:nvSpPr>
        <p:spPr>
          <a:xfrm>
            <a:off x="830274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3</a:t>
            </a:r>
          </a:p>
        </p:txBody>
      </p:sp>
      <p:sp>
        <p:nvSpPr>
          <p:cNvPr id="15" name="Text Placeholder 1">
            <a:extLst>
              <a:ext uri="{FF2B5EF4-FFF2-40B4-BE49-F238E27FC236}">
                <a16:creationId xmlns:a16="http://schemas.microsoft.com/office/drawing/2014/main" id="{D87B5D2B-D1D1-4B8B-BA00-24177D409207}"/>
              </a:ext>
            </a:extLst>
          </p:cNvPr>
          <p:cNvSpPr>
            <a:spLocks noGrp="1"/>
          </p:cNvSpPr>
          <p:nvPr>
            <p:ph type="body" sz="quarter" idx="23"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3" name="Slide Number Placeholder 1">
            <a:extLst>
              <a:ext uri="{FF2B5EF4-FFF2-40B4-BE49-F238E27FC236}">
                <a16:creationId xmlns:a16="http://schemas.microsoft.com/office/drawing/2014/main" id="{0F40BB3B-7979-4DBF-B090-AC1ACA81D5F9}"/>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24" name="Group 23">
            <a:extLst>
              <a:ext uri="{FF2B5EF4-FFF2-40B4-BE49-F238E27FC236}">
                <a16:creationId xmlns:a16="http://schemas.microsoft.com/office/drawing/2014/main" id="{B46780D6-AE71-401B-8070-5F3CFE7A8692}"/>
              </a:ext>
            </a:extLst>
          </p:cNvPr>
          <p:cNvGrpSpPr>
            <a:grpSpLocks noChangeAspect="1"/>
          </p:cNvGrpSpPr>
          <p:nvPr userDrawn="1"/>
        </p:nvGrpSpPr>
        <p:grpSpPr bwMode="auto">
          <a:xfrm>
            <a:off x="11523227" y="6169794"/>
            <a:ext cx="468957" cy="411981"/>
            <a:chOff x="7171" y="3741"/>
            <a:chExt cx="214" cy="188"/>
          </a:xfrm>
          <a:effectLst/>
        </p:grpSpPr>
        <p:sp>
          <p:nvSpPr>
            <p:cNvPr id="31" name="Freeform 6">
              <a:extLst>
                <a:ext uri="{FF2B5EF4-FFF2-40B4-BE49-F238E27FC236}">
                  <a16:creationId xmlns:a16="http://schemas.microsoft.com/office/drawing/2014/main" id="{44AE6A34-5F48-46F0-9288-C7EB368938C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7">
              <a:extLst>
                <a:ext uri="{FF2B5EF4-FFF2-40B4-BE49-F238E27FC236}">
                  <a16:creationId xmlns:a16="http://schemas.microsoft.com/office/drawing/2014/main" id="{0F767D38-8F00-4BC0-B86A-42F03DB8055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2">
            <a:extLst>
              <a:ext uri="{FF2B5EF4-FFF2-40B4-BE49-F238E27FC236}">
                <a16:creationId xmlns:a16="http://schemas.microsoft.com/office/drawing/2014/main" id="{4A378157-5134-4C84-BFB7-207AFBA29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75632948"/>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hree–column icon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3"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0"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0"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Picture Placeholder 4">
            <a:extLst>
              <a:ext uri="{FF2B5EF4-FFF2-40B4-BE49-F238E27FC236}">
                <a16:creationId xmlns:a16="http://schemas.microsoft.com/office/drawing/2014/main" id="{D47E7017-93EA-FE43-949B-437A4EE18D7E}"/>
              </a:ext>
            </a:extLst>
          </p:cNvPr>
          <p:cNvSpPr>
            <a:spLocks noGrp="1"/>
          </p:cNvSpPr>
          <p:nvPr>
            <p:ph type="pic" sz="quarter" idx="19" hasCustomPrompt="1"/>
          </p:nvPr>
        </p:nvSpPr>
        <p:spPr>
          <a:xfrm>
            <a:off x="1362075"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7" name="Picture Placeholder 4">
            <a:extLst>
              <a:ext uri="{FF2B5EF4-FFF2-40B4-BE49-F238E27FC236}">
                <a16:creationId xmlns:a16="http://schemas.microsoft.com/office/drawing/2014/main" id="{5988335D-1BDA-434B-A8F2-B829924F02EB}"/>
              </a:ext>
            </a:extLst>
          </p:cNvPr>
          <p:cNvSpPr>
            <a:spLocks noGrp="1"/>
          </p:cNvSpPr>
          <p:nvPr>
            <p:ph type="pic" sz="quarter" idx="20" hasCustomPrompt="1"/>
          </p:nvPr>
        </p:nvSpPr>
        <p:spPr>
          <a:xfrm>
            <a:off x="5248274"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9" name="Picture Placeholder 4">
            <a:extLst>
              <a:ext uri="{FF2B5EF4-FFF2-40B4-BE49-F238E27FC236}">
                <a16:creationId xmlns:a16="http://schemas.microsoft.com/office/drawing/2014/main" id="{E48E12AB-2489-424D-BD6C-A5E63946E6BF}"/>
              </a:ext>
            </a:extLst>
          </p:cNvPr>
          <p:cNvSpPr>
            <a:spLocks noGrp="1"/>
          </p:cNvSpPr>
          <p:nvPr>
            <p:ph type="pic" sz="quarter" idx="21" hasCustomPrompt="1"/>
          </p:nvPr>
        </p:nvSpPr>
        <p:spPr>
          <a:xfrm>
            <a:off x="9134473"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8" name="Text Placeholder 1">
            <a:extLst>
              <a:ext uri="{FF2B5EF4-FFF2-40B4-BE49-F238E27FC236}">
                <a16:creationId xmlns:a16="http://schemas.microsoft.com/office/drawing/2014/main" id="{AF9AFA94-85BF-4205-978C-3FE6AC7491A5}"/>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4" name="Slide Number Placeholder 1">
            <a:extLst>
              <a:ext uri="{FF2B5EF4-FFF2-40B4-BE49-F238E27FC236}">
                <a16:creationId xmlns:a16="http://schemas.microsoft.com/office/drawing/2014/main" id="{1EB5C36F-B66E-492D-8EFF-DC54F231A1DF}"/>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26" name="Group 25">
            <a:extLst>
              <a:ext uri="{FF2B5EF4-FFF2-40B4-BE49-F238E27FC236}">
                <a16:creationId xmlns:a16="http://schemas.microsoft.com/office/drawing/2014/main" id="{9124A4FB-D3A4-4BAA-B03E-95C05D589A48}"/>
              </a:ext>
            </a:extLst>
          </p:cNvPr>
          <p:cNvGrpSpPr>
            <a:grpSpLocks noChangeAspect="1"/>
          </p:cNvGrpSpPr>
          <p:nvPr userDrawn="1"/>
        </p:nvGrpSpPr>
        <p:grpSpPr bwMode="auto">
          <a:xfrm>
            <a:off x="11523227" y="6169794"/>
            <a:ext cx="468957" cy="411981"/>
            <a:chOff x="7171" y="3741"/>
            <a:chExt cx="214" cy="188"/>
          </a:xfrm>
          <a:effectLst/>
        </p:grpSpPr>
        <p:sp>
          <p:nvSpPr>
            <p:cNvPr id="27" name="Freeform 6">
              <a:extLst>
                <a:ext uri="{FF2B5EF4-FFF2-40B4-BE49-F238E27FC236}">
                  <a16:creationId xmlns:a16="http://schemas.microsoft.com/office/drawing/2014/main" id="{B4F9B56E-270C-44E8-9BF3-600628DBF16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06F3453B-EEDC-4867-8B24-7DEFD73E6F05}"/>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Footer Placeholder 2">
            <a:extLst>
              <a:ext uri="{FF2B5EF4-FFF2-40B4-BE49-F238E27FC236}">
                <a16:creationId xmlns:a16="http://schemas.microsoft.com/office/drawing/2014/main" id="{DC837C3A-984D-4C7A-98FF-98877CF492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82032067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Three–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1"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0"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0"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0"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0"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Text Placeholder 1">
            <a:extLst>
              <a:ext uri="{FF2B5EF4-FFF2-40B4-BE49-F238E27FC236}">
                <a16:creationId xmlns:a16="http://schemas.microsoft.com/office/drawing/2014/main" id="{F449A4B4-633F-445C-A11C-B8ECB8CBAB01}"/>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0" name="Slide Number Placeholder 1">
            <a:extLst>
              <a:ext uri="{FF2B5EF4-FFF2-40B4-BE49-F238E27FC236}">
                <a16:creationId xmlns:a16="http://schemas.microsoft.com/office/drawing/2014/main" id="{551CAFFD-6F49-4EE8-8F33-EE84336AD151}"/>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21" name="Group 20">
            <a:extLst>
              <a:ext uri="{FF2B5EF4-FFF2-40B4-BE49-F238E27FC236}">
                <a16:creationId xmlns:a16="http://schemas.microsoft.com/office/drawing/2014/main" id="{37C2D705-A507-4813-B464-CA4E382E16D9}"/>
              </a:ext>
            </a:extLst>
          </p:cNvPr>
          <p:cNvGrpSpPr>
            <a:grpSpLocks noChangeAspect="1"/>
          </p:cNvGrpSpPr>
          <p:nvPr userDrawn="1"/>
        </p:nvGrpSpPr>
        <p:grpSpPr bwMode="auto">
          <a:xfrm>
            <a:off x="11523227" y="6169794"/>
            <a:ext cx="468957" cy="411981"/>
            <a:chOff x="7171" y="3741"/>
            <a:chExt cx="214" cy="188"/>
          </a:xfrm>
          <a:effectLst/>
        </p:grpSpPr>
        <p:sp>
          <p:nvSpPr>
            <p:cNvPr id="23" name="Freeform 6">
              <a:extLst>
                <a:ext uri="{FF2B5EF4-FFF2-40B4-BE49-F238E27FC236}">
                  <a16:creationId xmlns:a16="http://schemas.microsoft.com/office/drawing/2014/main" id="{26156F70-F8D5-45B1-98C9-8517DC4513CC}"/>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15C81236-3E4C-4227-B2D6-A66A3FE92EE6}"/>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2">
            <a:extLst>
              <a:ext uri="{FF2B5EF4-FFF2-40B4-BE49-F238E27FC236}">
                <a16:creationId xmlns:a16="http://schemas.microsoft.com/office/drawing/2014/main" id="{938DB2F6-3572-4F2A-84A1-6097D1D67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93896756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Process slide w/ text box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6" name="Text Placeholder 4">
            <a:extLst>
              <a:ext uri="{FF2B5EF4-FFF2-40B4-BE49-F238E27FC236}">
                <a16:creationId xmlns:a16="http://schemas.microsoft.com/office/drawing/2014/main" id="{E41F0F7C-52DA-234A-A69E-F15B4149A578}"/>
              </a:ext>
            </a:extLst>
          </p:cNvPr>
          <p:cNvSpPr>
            <a:spLocks noGrp="1"/>
          </p:cNvSpPr>
          <p:nvPr>
            <p:ph type="body" sz="quarter" idx="11" hasCustomPrompt="1"/>
          </p:nvPr>
        </p:nvSpPr>
        <p:spPr>
          <a:xfrm>
            <a:off x="598221" y="2413487"/>
            <a:ext cx="2514600" cy="701605"/>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a:t>
            </a:r>
            <a:br>
              <a:rPr lang="en-US"/>
            </a:br>
            <a:r>
              <a:rPr lang="en-US"/>
              <a:t>goes here</a:t>
            </a:r>
          </a:p>
        </p:txBody>
      </p:sp>
      <p:sp>
        <p:nvSpPr>
          <p:cNvPr id="19" name="Text Placeholder 4">
            <a:extLst>
              <a:ext uri="{FF2B5EF4-FFF2-40B4-BE49-F238E27FC236}">
                <a16:creationId xmlns:a16="http://schemas.microsoft.com/office/drawing/2014/main" id="{7F011EB2-F94A-BC4B-8533-C01D985B728B}"/>
              </a:ext>
            </a:extLst>
          </p:cNvPr>
          <p:cNvSpPr>
            <a:spLocks noGrp="1"/>
          </p:cNvSpPr>
          <p:nvPr>
            <p:ph type="body" sz="quarter" idx="12" hasCustomPrompt="1"/>
          </p:nvPr>
        </p:nvSpPr>
        <p:spPr>
          <a:xfrm>
            <a:off x="3365499" y="2413487"/>
            <a:ext cx="2514600" cy="584775"/>
          </a:xfrm>
          <a:prstGeom prst="rect">
            <a:avLst/>
          </a:prstGeom>
        </p:spPr>
        <p:txBody>
          <a:bodyPr>
            <a:spAutoFit/>
          </a:bodyPr>
          <a:lstStyle>
            <a:lvl1pPr marL="0" indent="0" algn="l">
              <a:buFont typeface="Arial" panose="020B0604020202020204" pitchFamily="34" charset="0"/>
              <a:buNone/>
              <a:defRPr lang="en-US" sz="16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21" name="Text Placeholder 4">
            <a:extLst>
              <a:ext uri="{FF2B5EF4-FFF2-40B4-BE49-F238E27FC236}">
                <a16:creationId xmlns:a16="http://schemas.microsoft.com/office/drawing/2014/main" id="{60F81BB7-18DA-7D4B-81CE-BED9F38F144A}"/>
              </a:ext>
            </a:extLst>
          </p:cNvPr>
          <p:cNvSpPr>
            <a:spLocks noGrp="1"/>
          </p:cNvSpPr>
          <p:nvPr>
            <p:ph type="body" sz="quarter" idx="13" hasCustomPrompt="1"/>
          </p:nvPr>
        </p:nvSpPr>
        <p:spPr>
          <a:xfrm>
            <a:off x="6132777" y="2413487"/>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cxnSp>
        <p:nvCxnSpPr>
          <p:cNvPr id="23" name="Straight Connector 22">
            <a:extLst>
              <a:ext uri="{FF2B5EF4-FFF2-40B4-BE49-F238E27FC236}">
                <a16:creationId xmlns:a16="http://schemas.microsoft.com/office/drawing/2014/main" id="{AA62017E-DB4B-3D4B-B7B9-1F4870866EC9}"/>
              </a:ext>
            </a:extLst>
          </p:cNvPr>
          <p:cNvCxnSpPr>
            <a:cxnSpLocks/>
          </p:cNvCxnSpPr>
          <p:nvPr userDrawn="1"/>
        </p:nvCxnSpPr>
        <p:spPr>
          <a:xfrm>
            <a:off x="493713" y="3339793"/>
            <a:ext cx="11201400" cy="0"/>
          </a:xfrm>
          <a:prstGeom prst="line">
            <a:avLst/>
          </a:prstGeom>
          <a:noFill/>
          <a:ln w="12700" cap="rnd" cmpd="sng" algn="ctr">
            <a:solidFill>
              <a:schemeClr val="bg1"/>
            </a:solidFill>
            <a:prstDash val="solid"/>
          </a:ln>
          <a:effectLst/>
        </p:spPr>
      </p:cxnSp>
      <p:sp>
        <p:nvSpPr>
          <p:cNvPr id="24" name="Text Placeholder 4">
            <a:extLst>
              <a:ext uri="{FF2B5EF4-FFF2-40B4-BE49-F238E27FC236}">
                <a16:creationId xmlns:a16="http://schemas.microsoft.com/office/drawing/2014/main" id="{B9823885-A746-3946-A1E2-D069922D7B9C}"/>
              </a:ext>
            </a:extLst>
          </p:cNvPr>
          <p:cNvSpPr>
            <a:spLocks noGrp="1"/>
          </p:cNvSpPr>
          <p:nvPr>
            <p:ph type="body" sz="quarter" idx="17" hasCustomPrompt="1"/>
          </p:nvPr>
        </p:nvSpPr>
        <p:spPr>
          <a:xfrm>
            <a:off x="8900054" y="2413487"/>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1" name="Text Placeholder 4">
            <a:extLst>
              <a:ext uri="{FF2B5EF4-FFF2-40B4-BE49-F238E27FC236}">
                <a16:creationId xmlns:a16="http://schemas.microsoft.com/office/drawing/2014/main" id="{64844DFB-B294-B94B-96B0-5F2D3F1D7316}"/>
              </a:ext>
            </a:extLst>
          </p:cNvPr>
          <p:cNvSpPr>
            <a:spLocks noGrp="1"/>
          </p:cNvSpPr>
          <p:nvPr>
            <p:ph type="body" sz="quarter" idx="23" hasCustomPrompt="1"/>
          </p:nvPr>
        </p:nvSpPr>
        <p:spPr>
          <a:xfrm>
            <a:off x="598221" y="3680156"/>
            <a:ext cx="2514600" cy="701605"/>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a:t>
            </a:r>
            <a:br>
              <a:rPr lang="en-US"/>
            </a:br>
            <a:r>
              <a:rPr lang="en-US"/>
              <a:t>goes here</a:t>
            </a:r>
          </a:p>
        </p:txBody>
      </p:sp>
      <p:sp>
        <p:nvSpPr>
          <p:cNvPr id="32" name="Text Placeholder 4">
            <a:extLst>
              <a:ext uri="{FF2B5EF4-FFF2-40B4-BE49-F238E27FC236}">
                <a16:creationId xmlns:a16="http://schemas.microsoft.com/office/drawing/2014/main" id="{C986AE38-064D-C04F-983B-007782752405}"/>
              </a:ext>
            </a:extLst>
          </p:cNvPr>
          <p:cNvSpPr>
            <a:spLocks noGrp="1"/>
          </p:cNvSpPr>
          <p:nvPr>
            <p:ph type="body" sz="quarter" idx="24" hasCustomPrompt="1"/>
          </p:nvPr>
        </p:nvSpPr>
        <p:spPr>
          <a:xfrm>
            <a:off x="3365499"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3" name="Text Placeholder 4">
            <a:extLst>
              <a:ext uri="{FF2B5EF4-FFF2-40B4-BE49-F238E27FC236}">
                <a16:creationId xmlns:a16="http://schemas.microsoft.com/office/drawing/2014/main" id="{C93E2ABF-411C-914E-A967-BC72B4CDEA33}"/>
              </a:ext>
            </a:extLst>
          </p:cNvPr>
          <p:cNvSpPr>
            <a:spLocks noGrp="1"/>
          </p:cNvSpPr>
          <p:nvPr>
            <p:ph type="body" sz="quarter" idx="25" hasCustomPrompt="1"/>
          </p:nvPr>
        </p:nvSpPr>
        <p:spPr>
          <a:xfrm>
            <a:off x="6132777"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4" name="Text Placeholder 4">
            <a:extLst>
              <a:ext uri="{FF2B5EF4-FFF2-40B4-BE49-F238E27FC236}">
                <a16:creationId xmlns:a16="http://schemas.microsoft.com/office/drawing/2014/main" id="{224234C9-E0EC-DF40-8DE6-B38FB1748ACB}"/>
              </a:ext>
            </a:extLst>
          </p:cNvPr>
          <p:cNvSpPr>
            <a:spLocks noGrp="1"/>
          </p:cNvSpPr>
          <p:nvPr>
            <p:ph type="body" sz="quarter" idx="26" hasCustomPrompt="1"/>
          </p:nvPr>
        </p:nvSpPr>
        <p:spPr>
          <a:xfrm>
            <a:off x="8900054"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14" name="Text Placeholder 1">
            <a:extLst>
              <a:ext uri="{FF2B5EF4-FFF2-40B4-BE49-F238E27FC236}">
                <a16:creationId xmlns:a16="http://schemas.microsoft.com/office/drawing/2014/main" id="{C49D11B2-1472-4226-88BC-26D58B230F4B}"/>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0" name="Slide Number Placeholder 1">
            <a:extLst>
              <a:ext uri="{FF2B5EF4-FFF2-40B4-BE49-F238E27FC236}">
                <a16:creationId xmlns:a16="http://schemas.microsoft.com/office/drawing/2014/main" id="{1EB8A59B-6168-43D1-ADE3-644D0620470C}"/>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25" name="Group 24">
            <a:extLst>
              <a:ext uri="{FF2B5EF4-FFF2-40B4-BE49-F238E27FC236}">
                <a16:creationId xmlns:a16="http://schemas.microsoft.com/office/drawing/2014/main" id="{E7FB1839-94C0-4F8C-B9CF-0EFA7AB55BE8}"/>
              </a:ext>
            </a:extLst>
          </p:cNvPr>
          <p:cNvGrpSpPr>
            <a:grpSpLocks noChangeAspect="1"/>
          </p:cNvGrpSpPr>
          <p:nvPr userDrawn="1"/>
        </p:nvGrpSpPr>
        <p:grpSpPr bwMode="auto">
          <a:xfrm>
            <a:off x="11523227" y="6169794"/>
            <a:ext cx="468957" cy="411981"/>
            <a:chOff x="7171" y="3741"/>
            <a:chExt cx="214" cy="188"/>
          </a:xfrm>
          <a:effectLst/>
        </p:grpSpPr>
        <p:sp>
          <p:nvSpPr>
            <p:cNvPr id="26" name="Freeform 6">
              <a:extLst>
                <a:ext uri="{FF2B5EF4-FFF2-40B4-BE49-F238E27FC236}">
                  <a16:creationId xmlns:a16="http://schemas.microsoft.com/office/drawing/2014/main" id="{050CC77C-0E03-4F94-B634-32DEB01AE0A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6231B34A-443F-483B-B967-391CC565547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Footer Placeholder 2">
            <a:extLst>
              <a:ext uri="{FF2B5EF4-FFF2-40B4-BE49-F238E27FC236}">
                <a16:creationId xmlns:a16="http://schemas.microsoft.com/office/drawing/2014/main" id="{F32CE959-3656-4C3A-ADEF-DBC338AF67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67244225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C8B70A4-0299-FA45-8F3F-58F9380F7CFC}"/>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SECTION TITLE</a:t>
            </a:r>
          </a:p>
        </p:txBody>
      </p:sp>
      <p:grpSp>
        <p:nvGrpSpPr>
          <p:cNvPr id="5" name="Group 4">
            <a:extLst>
              <a:ext uri="{FF2B5EF4-FFF2-40B4-BE49-F238E27FC236}">
                <a16:creationId xmlns:a16="http://schemas.microsoft.com/office/drawing/2014/main" id="{E0AD2358-D227-456D-8326-5766D4325CC5}"/>
              </a:ext>
            </a:extLst>
          </p:cNvPr>
          <p:cNvGrpSpPr>
            <a:grpSpLocks noChangeAspect="1"/>
          </p:cNvGrpSpPr>
          <p:nvPr userDrawn="1"/>
        </p:nvGrpSpPr>
        <p:grpSpPr bwMode="auto">
          <a:xfrm>
            <a:off x="11523227" y="6169794"/>
            <a:ext cx="468957" cy="411981"/>
            <a:chOff x="7171" y="3741"/>
            <a:chExt cx="214" cy="188"/>
          </a:xfrm>
          <a:effectLst/>
        </p:grpSpPr>
        <p:sp>
          <p:nvSpPr>
            <p:cNvPr id="6" name="Freeform 6">
              <a:extLst>
                <a:ext uri="{FF2B5EF4-FFF2-40B4-BE49-F238E27FC236}">
                  <a16:creationId xmlns:a16="http://schemas.microsoft.com/office/drawing/2014/main" id="{87911B9A-2E45-448A-A26C-A7C4303378B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B786D93-2235-4E68-96C6-8ED490ACBC1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Slide Number Placeholder 1">
            <a:extLst>
              <a:ext uri="{FF2B5EF4-FFF2-40B4-BE49-F238E27FC236}">
                <a16:creationId xmlns:a16="http://schemas.microsoft.com/office/drawing/2014/main" id="{FF34874C-712A-4771-8D2B-03853DB8E31C}"/>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sp>
        <p:nvSpPr>
          <p:cNvPr id="9" name="Footer Placeholder 2">
            <a:extLst>
              <a:ext uri="{FF2B5EF4-FFF2-40B4-BE49-F238E27FC236}">
                <a16:creationId xmlns:a16="http://schemas.microsoft.com/office/drawing/2014/main" id="{A2B683DB-55A3-44AE-8163-A132629368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35419541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red">
    <p:bg>
      <p:bgPr>
        <a:solidFill>
          <a:srgbClr val="E01719"/>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sz="4000" b="0" i="0" cap="none" spc="300" baseline="0">
                <a:solidFill>
                  <a:schemeClr val="bg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sp>
        <p:nvSpPr>
          <p:cNvPr id="8" name="Slide Number Placeholder 1">
            <a:extLst>
              <a:ext uri="{FF2B5EF4-FFF2-40B4-BE49-F238E27FC236}">
                <a16:creationId xmlns:a16="http://schemas.microsoft.com/office/drawing/2014/main" id="{5719B670-1006-4EC6-96F7-41FBFF10B56B}"/>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bg1"/>
                </a:solidFill>
              </a:defRPr>
            </a:lvl1pPr>
          </a:lstStyle>
          <a:p>
            <a:fld id="{16F9DC49-0254-4B70-B36F-E22A7B1585FA}" type="slidenum">
              <a:rPr lang="en-US" smtClean="0"/>
              <a:pPr/>
              <a:t>‹#›</a:t>
            </a:fld>
            <a:endParaRPr lang="en-US"/>
          </a:p>
        </p:txBody>
      </p:sp>
      <p:grpSp>
        <p:nvGrpSpPr>
          <p:cNvPr id="9" name="Group 8">
            <a:extLst>
              <a:ext uri="{FF2B5EF4-FFF2-40B4-BE49-F238E27FC236}">
                <a16:creationId xmlns:a16="http://schemas.microsoft.com/office/drawing/2014/main" id="{E4006DAB-2FF2-475B-9A9E-F71D9AB3A6E9}"/>
              </a:ext>
            </a:extLst>
          </p:cNvPr>
          <p:cNvGrpSpPr>
            <a:grpSpLocks noChangeAspect="1"/>
          </p:cNvGrpSpPr>
          <p:nvPr userDrawn="1"/>
        </p:nvGrpSpPr>
        <p:grpSpPr bwMode="auto">
          <a:xfrm>
            <a:off x="11523227" y="6169794"/>
            <a:ext cx="468957" cy="411981"/>
            <a:chOff x="7171" y="3741"/>
            <a:chExt cx="214" cy="188"/>
          </a:xfrm>
          <a:solidFill>
            <a:schemeClr val="bg1"/>
          </a:solidFill>
          <a:effectLst/>
        </p:grpSpPr>
        <p:sp>
          <p:nvSpPr>
            <p:cNvPr id="11" name="Freeform 6">
              <a:extLst>
                <a:ext uri="{FF2B5EF4-FFF2-40B4-BE49-F238E27FC236}">
                  <a16:creationId xmlns:a16="http://schemas.microsoft.com/office/drawing/2014/main" id="{397F91BF-3C0C-490A-A1A9-E41FA1C785B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7108154-6661-4EA6-A57D-F1A843BBA13C}"/>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2">
            <a:extLst>
              <a:ext uri="{FF2B5EF4-FFF2-40B4-BE49-F238E27FC236}">
                <a16:creationId xmlns:a16="http://schemas.microsoft.com/office/drawing/2014/main" id="{2ABFCCC0-5A98-4E1F-99C9-4B09AB6802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Tree>
    <p:extLst>
      <p:ext uri="{BB962C8B-B14F-4D97-AF65-F5344CB8AC3E}">
        <p14:creationId xmlns:p14="http://schemas.microsoft.com/office/powerpoint/2010/main" val="406616639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teal">
    <p:bg>
      <p:bgPr>
        <a:solidFill>
          <a:schemeClr val="accent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sp>
        <p:nvSpPr>
          <p:cNvPr id="8" name="Slide Number Placeholder 1">
            <a:extLst>
              <a:ext uri="{FF2B5EF4-FFF2-40B4-BE49-F238E27FC236}">
                <a16:creationId xmlns:a16="http://schemas.microsoft.com/office/drawing/2014/main" id="{E67F669A-AE81-4665-911F-D0E8755AF095}"/>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bg1"/>
                </a:solidFill>
              </a:defRPr>
            </a:lvl1pPr>
          </a:lstStyle>
          <a:p>
            <a:fld id="{16F9DC49-0254-4B70-B36F-E22A7B1585FA}" type="slidenum">
              <a:rPr lang="en-US" smtClean="0"/>
              <a:pPr/>
              <a:t>‹#›</a:t>
            </a:fld>
            <a:endParaRPr lang="en-US"/>
          </a:p>
        </p:txBody>
      </p:sp>
      <p:grpSp>
        <p:nvGrpSpPr>
          <p:cNvPr id="9" name="Group 8">
            <a:extLst>
              <a:ext uri="{FF2B5EF4-FFF2-40B4-BE49-F238E27FC236}">
                <a16:creationId xmlns:a16="http://schemas.microsoft.com/office/drawing/2014/main" id="{4E0C1AA5-3D41-4AD1-82D0-C2EFEFE01B55}"/>
              </a:ext>
            </a:extLst>
          </p:cNvPr>
          <p:cNvGrpSpPr>
            <a:grpSpLocks noChangeAspect="1"/>
          </p:cNvGrpSpPr>
          <p:nvPr userDrawn="1"/>
        </p:nvGrpSpPr>
        <p:grpSpPr bwMode="auto">
          <a:xfrm>
            <a:off x="11523227" y="6169794"/>
            <a:ext cx="468957" cy="411981"/>
            <a:chOff x="7171" y="3741"/>
            <a:chExt cx="214" cy="188"/>
          </a:xfrm>
          <a:effectLst/>
        </p:grpSpPr>
        <p:sp>
          <p:nvSpPr>
            <p:cNvPr id="11" name="Freeform 6">
              <a:extLst>
                <a:ext uri="{FF2B5EF4-FFF2-40B4-BE49-F238E27FC236}">
                  <a16:creationId xmlns:a16="http://schemas.microsoft.com/office/drawing/2014/main" id="{E01D8A57-8E1A-4531-BFEE-1473D25734D9}"/>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7CD19A2-A54F-40AD-B908-C07BA785274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2">
            <a:extLst>
              <a:ext uri="{FF2B5EF4-FFF2-40B4-BE49-F238E27FC236}">
                <a16:creationId xmlns:a16="http://schemas.microsoft.com/office/drawing/2014/main" id="{C0390257-C856-4395-8E38-9BE411D91B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Tree>
    <p:extLst>
      <p:ext uri="{BB962C8B-B14F-4D97-AF65-F5344CB8AC3E}">
        <p14:creationId xmlns:p14="http://schemas.microsoft.com/office/powerpoint/2010/main" val="140935167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type">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4997F72-4388-794E-9BF0-E1A49208083E}"/>
              </a:ext>
            </a:extLst>
          </p:cNvPr>
          <p:cNvSpPr/>
          <p:nvPr userDrawn="1"/>
        </p:nvSpPr>
        <p:spPr>
          <a:xfrm rot="10800000">
            <a:off x="0" y="0"/>
            <a:ext cx="12192000" cy="6858000"/>
          </a:xfrm>
          <a:prstGeom prst="rect">
            <a:avLst/>
          </a:prstGeom>
          <a:gradFill flip="none" rotWithShape="1">
            <a:gsLst>
              <a:gs pos="45000">
                <a:srgbClr val="3F3F41">
                  <a:alpha val="10000"/>
                </a:srgbClr>
              </a:gs>
              <a:gs pos="0">
                <a:srgbClr val="3F3F41">
                  <a:alpha val="5000"/>
                </a:srgbClr>
              </a:gs>
              <a:gs pos="100000">
                <a:srgbClr val="3F3F41">
                  <a:alpha val="80000"/>
                </a:srgbClr>
              </a:gs>
            </a:gsLst>
            <a:lin ang="2700000" scaled="0"/>
            <a:tileRect/>
          </a:gradFill>
          <a:ln w="12700" cap="sq"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14" name="Straight Connector 13">
            <a:extLst>
              <a:ext uri="{FF2B5EF4-FFF2-40B4-BE49-F238E27FC236}">
                <a16:creationId xmlns:a16="http://schemas.microsoft.com/office/drawing/2014/main" id="{34127F79-2C04-004D-B6F9-78DE0C29EEE5}"/>
              </a:ext>
            </a:extLst>
          </p:cNvPr>
          <p:cNvCxnSpPr>
            <a:cxnSpLocks/>
          </p:cNvCxnSpPr>
          <p:nvPr userDrawn="1"/>
        </p:nvCxnSpPr>
        <p:spPr>
          <a:xfrm>
            <a:off x="5554394" y="5486400"/>
            <a:ext cx="1083213" cy="0"/>
          </a:xfrm>
          <a:prstGeom prst="line">
            <a:avLst/>
          </a:prstGeom>
          <a:noFill/>
          <a:ln w="28575" cap="sq" cmpd="sng" algn="ctr">
            <a:solidFill>
              <a:srgbClr val="E01719"/>
            </a:solidFill>
            <a:prstDash val="solid"/>
          </a:ln>
          <a:effectLst/>
        </p:spPr>
      </p:cxnSp>
      <p:sp>
        <p:nvSpPr>
          <p:cNvPr id="3" name="Text Placeholder 2">
            <a:extLst>
              <a:ext uri="{FF2B5EF4-FFF2-40B4-BE49-F238E27FC236}">
                <a16:creationId xmlns:a16="http://schemas.microsoft.com/office/drawing/2014/main" id="{ECD4F242-8549-5C45-B3F8-8B9E0E91E6AB}"/>
              </a:ext>
            </a:extLst>
          </p:cNvPr>
          <p:cNvSpPr>
            <a:spLocks noGrp="1"/>
          </p:cNvSpPr>
          <p:nvPr>
            <p:ph type="body" sz="quarter" idx="10" hasCustomPrompt="1"/>
          </p:nvPr>
        </p:nvSpPr>
        <p:spPr>
          <a:xfrm>
            <a:off x="514350" y="4732476"/>
            <a:ext cx="11163300" cy="553998"/>
          </a:xfrm>
          <a:prstGeom prst="rect">
            <a:avLst/>
          </a:prstGeom>
        </p:spPr>
        <p:txBody>
          <a:bodyPr lIns="0" tIns="0" rIns="0" bIns="0">
            <a:spAutoFit/>
          </a:bodyPr>
          <a:lstStyle>
            <a:lvl1pPr marL="0" indent="0" algn="ctr">
              <a:buNone/>
              <a:defRPr sz="3600" spc="0" baseline="0"/>
            </a:lvl1pPr>
            <a:lvl2pPr marL="457200" indent="0" algn="ctr">
              <a:buNone/>
              <a:defRPr sz="4400" spc="300"/>
            </a:lvl2pPr>
            <a:lvl3pPr marL="914400" indent="0" algn="ctr">
              <a:buNone/>
              <a:defRPr sz="4400" spc="300"/>
            </a:lvl3pPr>
            <a:lvl4pPr marL="1371600" indent="0" algn="ctr">
              <a:buNone/>
              <a:defRPr sz="4400" spc="300"/>
            </a:lvl4pPr>
            <a:lvl5pPr marL="1828800" indent="0" algn="ctr">
              <a:buNone/>
              <a:defRPr sz="4400" spc="300"/>
            </a:lvl5pPr>
          </a:lstStyle>
          <a:p>
            <a:pPr lvl="0"/>
            <a:r>
              <a:rPr lang="en-US"/>
              <a:t>Presentation Title</a:t>
            </a:r>
          </a:p>
        </p:txBody>
      </p:sp>
      <p:sp>
        <p:nvSpPr>
          <p:cNvPr id="17" name="Text Placeholder 2">
            <a:extLst>
              <a:ext uri="{FF2B5EF4-FFF2-40B4-BE49-F238E27FC236}">
                <a16:creationId xmlns:a16="http://schemas.microsoft.com/office/drawing/2014/main" id="{6B6A8ECC-6F11-2A44-8354-7981E36A37D5}"/>
              </a:ext>
            </a:extLst>
          </p:cNvPr>
          <p:cNvSpPr>
            <a:spLocks noGrp="1"/>
          </p:cNvSpPr>
          <p:nvPr>
            <p:ph type="body" sz="quarter" idx="11" hasCustomPrompt="1"/>
          </p:nvPr>
        </p:nvSpPr>
        <p:spPr>
          <a:xfrm>
            <a:off x="514350" y="5640544"/>
            <a:ext cx="11163300" cy="369332"/>
          </a:xfrm>
          <a:prstGeom prst="rect">
            <a:avLst/>
          </a:prstGeom>
        </p:spPr>
        <p:txBody>
          <a:bodyPr lIns="0" tIns="0" rIns="0" bIns="0">
            <a:spAutoFit/>
          </a:bodyPr>
          <a:lstStyle>
            <a:lvl1pPr marL="0" indent="0" algn="ctr">
              <a:buNone/>
              <a:defRPr sz="2400" b="1" spc="0" baseline="0"/>
            </a:lvl1pPr>
            <a:lvl2pPr marL="457200" indent="0" algn="ctr">
              <a:buNone/>
              <a:defRPr sz="4400" spc="300"/>
            </a:lvl2pPr>
            <a:lvl3pPr marL="914400" indent="0" algn="ctr">
              <a:buNone/>
              <a:defRPr sz="4400" spc="300"/>
            </a:lvl3pPr>
            <a:lvl4pPr marL="1371600" indent="0" algn="ctr">
              <a:buNone/>
              <a:defRPr sz="4400" spc="300"/>
            </a:lvl4pPr>
            <a:lvl5pPr marL="1828800" indent="0" algn="ctr">
              <a:buNone/>
              <a:defRPr sz="4400" spc="300"/>
            </a:lvl5pPr>
          </a:lstStyle>
          <a:p>
            <a:pPr lvl="0"/>
            <a:r>
              <a:rPr lang="en-US"/>
              <a:t>Month/Year</a:t>
            </a:r>
          </a:p>
        </p:txBody>
      </p:sp>
    </p:spTree>
    <p:extLst>
      <p:ext uri="{BB962C8B-B14F-4D97-AF65-F5344CB8AC3E}">
        <p14:creationId xmlns:p14="http://schemas.microsoft.com/office/powerpoint/2010/main" val="293129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guide id="2" orient="horz" pos="2160">
          <p15:clr>
            <a:srgbClr val="FBAE40"/>
          </p15:clr>
        </p15:guide>
        <p15:guide id="3" orient="horz" pos="3264">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Moments that matter — grey">
    <p:bg>
      <p:bgPr>
        <a:solidFill>
          <a:srgbClr val="3C3F4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sp>
        <p:nvSpPr>
          <p:cNvPr id="8" name="Slide Number Placeholder 1">
            <a:extLst>
              <a:ext uri="{FF2B5EF4-FFF2-40B4-BE49-F238E27FC236}">
                <a16:creationId xmlns:a16="http://schemas.microsoft.com/office/drawing/2014/main" id="{35EB65E9-2E42-4CEC-B0D4-465C0F42DA3D}"/>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bg1"/>
                </a:solidFill>
              </a:defRPr>
            </a:lvl1pPr>
          </a:lstStyle>
          <a:p>
            <a:fld id="{16F9DC49-0254-4B70-B36F-E22A7B1585FA}" type="slidenum">
              <a:rPr lang="en-US" smtClean="0"/>
              <a:pPr/>
              <a:t>‹#›</a:t>
            </a:fld>
            <a:endParaRPr lang="en-US"/>
          </a:p>
        </p:txBody>
      </p:sp>
      <p:grpSp>
        <p:nvGrpSpPr>
          <p:cNvPr id="9" name="Group 8">
            <a:extLst>
              <a:ext uri="{FF2B5EF4-FFF2-40B4-BE49-F238E27FC236}">
                <a16:creationId xmlns:a16="http://schemas.microsoft.com/office/drawing/2014/main" id="{B057A7EF-1B6F-4B40-BBC5-70FAFD9A1986}"/>
              </a:ext>
            </a:extLst>
          </p:cNvPr>
          <p:cNvGrpSpPr>
            <a:grpSpLocks noChangeAspect="1"/>
          </p:cNvGrpSpPr>
          <p:nvPr userDrawn="1"/>
        </p:nvGrpSpPr>
        <p:grpSpPr bwMode="auto">
          <a:xfrm>
            <a:off x="11523227" y="6169794"/>
            <a:ext cx="468957" cy="411981"/>
            <a:chOff x="7171" y="3741"/>
            <a:chExt cx="214" cy="188"/>
          </a:xfrm>
          <a:effectLst/>
        </p:grpSpPr>
        <p:sp>
          <p:nvSpPr>
            <p:cNvPr id="11" name="Freeform 6">
              <a:extLst>
                <a:ext uri="{FF2B5EF4-FFF2-40B4-BE49-F238E27FC236}">
                  <a16:creationId xmlns:a16="http://schemas.microsoft.com/office/drawing/2014/main" id="{B8765D49-E610-4165-9092-D87A8D302B6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EBEF5D5E-08A1-41C1-BDAB-9011722E078D}"/>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2">
            <a:extLst>
              <a:ext uri="{FF2B5EF4-FFF2-40B4-BE49-F238E27FC236}">
                <a16:creationId xmlns:a16="http://schemas.microsoft.com/office/drawing/2014/main" id="{2F28F0AA-CF33-4326-A2D5-BEA36631D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Tree>
    <p:extLst>
      <p:ext uri="{BB962C8B-B14F-4D97-AF65-F5344CB8AC3E}">
        <p14:creationId xmlns:p14="http://schemas.microsoft.com/office/powerpoint/2010/main" val="280014535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blueberry">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sp>
        <p:nvSpPr>
          <p:cNvPr id="8" name="Slide Number Placeholder 1">
            <a:extLst>
              <a:ext uri="{FF2B5EF4-FFF2-40B4-BE49-F238E27FC236}">
                <a16:creationId xmlns:a16="http://schemas.microsoft.com/office/drawing/2014/main" id="{35387B11-92B5-4073-9FE4-6E4DAEA0CF94}"/>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bg1"/>
                </a:solidFill>
              </a:defRPr>
            </a:lvl1pPr>
          </a:lstStyle>
          <a:p>
            <a:fld id="{16F9DC49-0254-4B70-B36F-E22A7B1585FA}" type="slidenum">
              <a:rPr lang="en-US" smtClean="0"/>
              <a:pPr/>
              <a:t>‹#›</a:t>
            </a:fld>
            <a:endParaRPr lang="en-US"/>
          </a:p>
        </p:txBody>
      </p:sp>
      <p:grpSp>
        <p:nvGrpSpPr>
          <p:cNvPr id="9" name="Group 8">
            <a:extLst>
              <a:ext uri="{FF2B5EF4-FFF2-40B4-BE49-F238E27FC236}">
                <a16:creationId xmlns:a16="http://schemas.microsoft.com/office/drawing/2014/main" id="{BAD19561-BAF9-4256-9DAE-AF1675FB540B}"/>
              </a:ext>
            </a:extLst>
          </p:cNvPr>
          <p:cNvGrpSpPr>
            <a:grpSpLocks noChangeAspect="1"/>
          </p:cNvGrpSpPr>
          <p:nvPr userDrawn="1"/>
        </p:nvGrpSpPr>
        <p:grpSpPr bwMode="auto">
          <a:xfrm>
            <a:off x="11523227" y="6169794"/>
            <a:ext cx="468957" cy="411981"/>
            <a:chOff x="7171" y="3741"/>
            <a:chExt cx="214" cy="188"/>
          </a:xfrm>
          <a:effectLst/>
        </p:grpSpPr>
        <p:sp>
          <p:nvSpPr>
            <p:cNvPr id="11" name="Freeform 6">
              <a:extLst>
                <a:ext uri="{FF2B5EF4-FFF2-40B4-BE49-F238E27FC236}">
                  <a16:creationId xmlns:a16="http://schemas.microsoft.com/office/drawing/2014/main" id="{F66467D5-148E-40F5-AC0B-F636111D88B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302D7210-ED8A-4F29-BE49-FE7BF258F70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2">
            <a:extLst>
              <a:ext uri="{FF2B5EF4-FFF2-40B4-BE49-F238E27FC236}">
                <a16:creationId xmlns:a16="http://schemas.microsoft.com/office/drawing/2014/main" id="{6A4543E0-F58C-4A0B-96FE-310E8B7F22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Tree>
    <p:extLst>
      <p:ext uri="{BB962C8B-B14F-4D97-AF65-F5344CB8AC3E}">
        <p14:creationId xmlns:p14="http://schemas.microsoft.com/office/powerpoint/2010/main" val="338586596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ne chart slide">
    <p:bg>
      <p:bgPr>
        <a:solidFill>
          <a:schemeClr val="bg1"/>
        </a:solidFill>
        <a:effectLst/>
      </p:bgPr>
    </p:bg>
    <p:spTree>
      <p:nvGrpSpPr>
        <p:cNvPr id="1" name=""/>
        <p:cNvGrpSpPr/>
        <p:nvPr/>
      </p:nvGrpSpPr>
      <p:grpSpPr>
        <a:xfrm>
          <a:off x="0" y="0"/>
          <a:ext cx="0" cy="0"/>
          <a:chOff x="0" y="0"/>
          <a:chExt cx="0" cy="0"/>
        </a:xfrm>
      </p:grpSpPr>
      <p:sp>
        <p:nvSpPr>
          <p:cNvPr id="18" name="Chart Placeholder 5">
            <a:extLst>
              <a:ext uri="{FF2B5EF4-FFF2-40B4-BE49-F238E27FC236}">
                <a16:creationId xmlns:a16="http://schemas.microsoft.com/office/drawing/2014/main" id="{99375E50-D738-FB4F-8816-DA64C8964BD2}"/>
              </a:ext>
            </a:extLst>
          </p:cNvPr>
          <p:cNvSpPr>
            <a:spLocks noGrp="1"/>
          </p:cNvSpPr>
          <p:nvPr>
            <p:ph type="chart" sz="quarter" idx="10"/>
          </p:nvPr>
        </p:nvSpPr>
        <p:spPr>
          <a:xfrm>
            <a:off x="457200" y="2377440"/>
            <a:ext cx="11277600" cy="3566160"/>
          </a:xfrm>
          <a:prstGeom prst="rect">
            <a:avLst/>
          </a:prstGeom>
        </p:spPr>
        <p:txBody>
          <a:bodyPr anchor="ctr" anchorCtr="0"/>
          <a:lstStyle>
            <a:lvl1pPr marL="0" indent="0" algn="ctr">
              <a:buNone/>
              <a:defRPr sz="1000" cap="all" baseline="0">
                <a:solidFill>
                  <a:schemeClr val="tx1"/>
                </a:solidFill>
              </a:defRPr>
            </a:lvl1pPr>
          </a:lstStyle>
          <a:p>
            <a:r>
              <a:rPr lang="en-US"/>
              <a:t>Click icon to add chart</a:t>
            </a:r>
          </a:p>
        </p:txBody>
      </p:sp>
      <p:sp>
        <p:nvSpPr>
          <p:cNvPr id="19" name="Text Placeholder 6">
            <a:extLst>
              <a:ext uri="{FF2B5EF4-FFF2-40B4-BE49-F238E27FC236}">
                <a16:creationId xmlns:a16="http://schemas.microsoft.com/office/drawing/2014/main" id="{420080BA-5143-084B-8C9E-57E3283F293B}"/>
              </a:ext>
            </a:extLst>
          </p:cNvPr>
          <p:cNvSpPr>
            <a:spLocks noGrp="1"/>
          </p:cNvSpPr>
          <p:nvPr>
            <p:ph type="body" sz="quarter" idx="11" hasCustomPrompt="1"/>
          </p:nvPr>
        </p:nvSpPr>
        <p:spPr>
          <a:xfrm>
            <a:off x="457200" y="1700081"/>
            <a:ext cx="11277600" cy="592470"/>
          </a:xfrm>
          <a:prstGeom prst="rect">
            <a:avLst/>
          </a:prstGeom>
        </p:spPr>
        <p:txBody>
          <a:bodyPr>
            <a:spAutoFit/>
          </a:bodyPr>
          <a:lstStyle>
            <a:lvl1pPr marL="0" indent="0" algn="ctr">
              <a:spcBef>
                <a:spcPts val="0"/>
              </a:spcBef>
              <a:spcAft>
                <a:spcPts val="300"/>
              </a:spcAft>
              <a:buNone/>
              <a:defRPr sz="2000" cap="none" spc="0" baseline="0">
                <a:solidFill>
                  <a:schemeClr val="tx1"/>
                </a:solidFill>
                <a:latin typeface="+mj-lt"/>
              </a:defRPr>
            </a:lvl1pPr>
            <a:lvl2pPr marL="0" indent="0" algn="ctr">
              <a:spcBef>
                <a:spcPts val="0"/>
              </a:spcBef>
              <a:buNone/>
              <a:defRPr sz="1000" spc="0">
                <a:solidFill>
                  <a:schemeClr val="tx1"/>
                </a:solidFill>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7" name="Title 5">
            <a:extLst>
              <a:ext uri="{FF2B5EF4-FFF2-40B4-BE49-F238E27FC236}">
                <a16:creationId xmlns:a16="http://schemas.microsoft.com/office/drawing/2014/main" id="{D3FC4486-60E0-EE4C-BDAB-AA34B418336D}"/>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6" name="Text Placeholder 1">
            <a:extLst>
              <a:ext uri="{FF2B5EF4-FFF2-40B4-BE49-F238E27FC236}">
                <a16:creationId xmlns:a16="http://schemas.microsoft.com/office/drawing/2014/main" id="{91B50362-0B1B-4AA0-96E9-49313558FFB0}"/>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1" name="Slide Number Placeholder 1">
            <a:extLst>
              <a:ext uri="{FF2B5EF4-FFF2-40B4-BE49-F238E27FC236}">
                <a16:creationId xmlns:a16="http://schemas.microsoft.com/office/drawing/2014/main" id="{0D195DE0-A73F-497F-A019-160767190381}"/>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2" name="Group 11">
            <a:extLst>
              <a:ext uri="{FF2B5EF4-FFF2-40B4-BE49-F238E27FC236}">
                <a16:creationId xmlns:a16="http://schemas.microsoft.com/office/drawing/2014/main" id="{3C3497AC-3A9A-4265-9F4A-428BAA81E15B}"/>
              </a:ext>
            </a:extLst>
          </p:cNvPr>
          <p:cNvGrpSpPr>
            <a:grpSpLocks noChangeAspect="1"/>
          </p:cNvGrpSpPr>
          <p:nvPr userDrawn="1"/>
        </p:nvGrpSpPr>
        <p:grpSpPr bwMode="auto">
          <a:xfrm>
            <a:off x="11523227" y="6169794"/>
            <a:ext cx="468957" cy="411981"/>
            <a:chOff x="7171" y="3741"/>
            <a:chExt cx="214" cy="188"/>
          </a:xfrm>
          <a:effectLst/>
        </p:grpSpPr>
        <p:sp>
          <p:nvSpPr>
            <p:cNvPr id="13" name="Freeform 6">
              <a:extLst>
                <a:ext uri="{FF2B5EF4-FFF2-40B4-BE49-F238E27FC236}">
                  <a16:creationId xmlns:a16="http://schemas.microsoft.com/office/drawing/2014/main" id="{E939A3FE-751B-47E7-8A13-14C1F83EEA3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5C72CDFE-AC60-4F62-8EF9-CAD0018119F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2">
            <a:extLst>
              <a:ext uri="{FF2B5EF4-FFF2-40B4-BE49-F238E27FC236}">
                <a16:creationId xmlns:a16="http://schemas.microsoft.com/office/drawing/2014/main" id="{8911CFFF-6A6B-437F-8984-82DA486B57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00622729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hree–chart slide">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B5C7E5FC-9DC2-F241-B000-871BF8AC75EF}"/>
              </a:ext>
            </a:extLst>
          </p:cNvPr>
          <p:cNvSpPr>
            <a:spLocks noGrp="1"/>
          </p:cNvSpPr>
          <p:nvPr>
            <p:ph type="body" sz="quarter" idx="14" hasCustomPrompt="1"/>
          </p:nvPr>
        </p:nvSpPr>
        <p:spPr>
          <a:xfrm>
            <a:off x="843290" y="5185739"/>
            <a:ext cx="3048000" cy="400110"/>
          </a:xfrm>
          <a:prstGeom prst="rect">
            <a:avLst/>
          </a:prstGeom>
        </p:spPr>
        <p:txBody>
          <a:bodyPr>
            <a:spAutoFit/>
          </a:bodyPr>
          <a:lstStyle>
            <a:lvl1pPr marL="0" indent="0" algn="ctr">
              <a:buFont typeface="Arial" panose="020B0604020202020204" pitchFamily="34" charset="0"/>
              <a:buNone/>
              <a:defRPr sz="2000" b="1" i="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p>
        </p:txBody>
      </p:sp>
      <p:sp>
        <p:nvSpPr>
          <p:cNvPr id="8" name="Text Placeholder 4">
            <a:extLst>
              <a:ext uri="{FF2B5EF4-FFF2-40B4-BE49-F238E27FC236}">
                <a16:creationId xmlns:a16="http://schemas.microsoft.com/office/drawing/2014/main" id="{C9FDA11B-5708-7C4B-B9E7-652D69B21F26}"/>
              </a:ext>
            </a:extLst>
          </p:cNvPr>
          <p:cNvSpPr>
            <a:spLocks noGrp="1"/>
          </p:cNvSpPr>
          <p:nvPr>
            <p:ph type="body" sz="quarter" idx="15" hasCustomPrompt="1"/>
          </p:nvPr>
        </p:nvSpPr>
        <p:spPr>
          <a:xfrm>
            <a:off x="4560289" y="5157555"/>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marL="0" lvl="0" indent="0" algn="ctr" defTabSz="457200" rtl="0" eaLnBrk="1" latinLnBrk="0" hangingPunct="1">
              <a:lnSpc>
                <a:spcPct val="100000"/>
              </a:lnSpc>
              <a:spcBef>
                <a:spcPct val="20000"/>
              </a:spcBef>
              <a:buFont typeface="Arial" panose="020B0604020202020204" pitchFamily="34" charset="0"/>
              <a:buNone/>
            </a:pPr>
            <a:r>
              <a:rPr lang="en-US"/>
              <a:t>Lorem ipsum dolor</a:t>
            </a:r>
          </a:p>
        </p:txBody>
      </p:sp>
      <p:sp>
        <p:nvSpPr>
          <p:cNvPr id="9" name="Text Placeholder 4">
            <a:extLst>
              <a:ext uri="{FF2B5EF4-FFF2-40B4-BE49-F238E27FC236}">
                <a16:creationId xmlns:a16="http://schemas.microsoft.com/office/drawing/2014/main" id="{83C812B6-F7BE-7743-8A19-57EEAC31064E}"/>
              </a:ext>
            </a:extLst>
          </p:cNvPr>
          <p:cNvSpPr>
            <a:spLocks noGrp="1"/>
          </p:cNvSpPr>
          <p:nvPr>
            <p:ph type="body" sz="quarter" idx="16" hasCustomPrompt="1"/>
          </p:nvPr>
        </p:nvSpPr>
        <p:spPr>
          <a:xfrm>
            <a:off x="8321938" y="5157554"/>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marL="0" lvl="0" indent="0" algn="ctr" defTabSz="457200" rtl="0" eaLnBrk="1" latinLnBrk="0" hangingPunct="1">
              <a:lnSpc>
                <a:spcPct val="100000"/>
              </a:lnSpc>
              <a:spcBef>
                <a:spcPct val="20000"/>
              </a:spcBef>
              <a:buFont typeface="Arial" panose="020B0604020202020204" pitchFamily="34" charset="0"/>
              <a:buNone/>
            </a:pPr>
            <a:r>
              <a:rPr lang="en-US"/>
              <a:t>Lorem ipsum dolor</a:t>
            </a:r>
          </a:p>
        </p:txBody>
      </p:sp>
      <p:graphicFrame>
        <p:nvGraphicFramePr>
          <p:cNvPr id="11" name="Chart 10">
            <a:extLst>
              <a:ext uri="{FF2B5EF4-FFF2-40B4-BE49-F238E27FC236}">
                <a16:creationId xmlns:a16="http://schemas.microsoft.com/office/drawing/2014/main" id="{C32311C2-63FD-0D42-86AD-37707F80097C}"/>
              </a:ext>
            </a:extLst>
          </p:cNvPr>
          <p:cNvGraphicFramePr/>
          <p:nvPr userDrawn="1"/>
        </p:nvGraphicFramePr>
        <p:xfrm>
          <a:off x="4686236" y="2286000"/>
          <a:ext cx="2845329" cy="2540123"/>
        </p:xfrm>
        <a:graphic>
          <a:graphicData uri="http://schemas.openxmlformats.org/drawingml/2006/chart">
            <c:chart xmlns:c="http://schemas.openxmlformats.org/drawingml/2006/chart" xmlns:r="http://schemas.openxmlformats.org/officeDocument/2006/relationships" r:id="rId2"/>
          </a:graphicData>
        </a:graphic>
      </p:graphicFrame>
      <p:sp>
        <p:nvSpPr>
          <p:cNvPr id="13" name="Chart Placeholder 5">
            <a:extLst>
              <a:ext uri="{FF2B5EF4-FFF2-40B4-BE49-F238E27FC236}">
                <a16:creationId xmlns:a16="http://schemas.microsoft.com/office/drawing/2014/main" id="{3059DBE8-1AE7-CD4A-9452-2C5CD24B50C6}"/>
              </a:ext>
            </a:extLst>
          </p:cNvPr>
          <p:cNvSpPr>
            <a:spLocks noGrp="1"/>
          </p:cNvSpPr>
          <p:nvPr>
            <p:ph type="chart" sz="quarter" idx="17" hasCustomPrompt="1"/>
          </p:nvPr>
        </p:nvSpPr>
        <p:spPr>
          <a:xfrm>
            <a:off x="84329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4" name="Chart Placeholder 5">
            <a:extLst>
              <a:ext uri="{FF2B5EF4-FFF2-40B4-BE49-F238E27FC236}">
                <a16:creationId xmlns:a16="http://schemas.microsoft.com/office/drawing/2014/main" id="{71E38F7D-6DC5-094A-88AA-AB230BFAAFF5}"/>
              </a:ext>
            </a:extLst>
          </p:cNvPr>
          <p:cNvSpPr>
            <a:spLocks noGrp="1"/>
          </p:cNvSpPr>
          <p:nvPr>
            <p:ph type="chart" sz="quarter" idx="18" hasCustomPrompt="1"/>
          </p:nvPr>
        </p:nvSpPr>
        <p:spPr>
          <a:xfrm>
            <a:off x="458490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5" name="Chart Placeholder 5">
            <a:extLst>
              <a:ext uri="{FF2B5EF4-FFF2-40B4-BE49-F238E27FC236}">
                <a16:creationId xmlns:a16="http://schemas.microsoft.com/office/drawing/2014/main" id="{3683D14C-A20A-FB44-84CA-A92E17283667}"/>
              </a:ext>
            </a:extLst>
          </p:cNvPr>
          <p:cNvSpPr>
            <a:spLocks noGrp="1"/>
          </p:cNvSpPr>
          <p:nvPr>
            <p:ph type="chart" sz="quarter" idx="19" hasCustomPrompt="1"/>
          </p:nvPr>
        </p:nvSpPr>
        <p:spPr>
          <a:xfrm>
            <a:off x="8321938"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8" name="Title 5">
            <a:extLst>
              <a:ext uri="{FF2B5EF4-FFF2-40B4-BE49-F238E27FC236}">
                <a16:creationId xmlns:a16="http://schemas.microsoft.com/office/drawing/2014/main" id="{310BB179-6509-BD4E-84B1-49AC83B627A0}"/>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12" name="Text Placeholder 1">
            <a:extLst>
              <a:ext uri="{FF2B5EF4-FFF2-40B4-BE49-F238E27FC236}">
                <a16:creationId xmlns:a16="http://schemas.microsoft.com/office/drawing/2014/main" id="{6E39E754-46B4-432F-8DED-A85C22FC6BE0}"/>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0" name="Slide Number Placeholder 1">
            <a:extLst>
              <a:ext uri="{FF2B5EF4-FFF2-40B4-BE49-F238E27FC236}">
                <a16:creationId xmlns:a16="http://schemas.microsoft.com/office/drawing/2014/main" id="{B28E0116-85F2-4993-90E5-1AB17E318469}"/>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21" name="Group 20">
            <a:extLst>
              <a:ext uri="{FF2B5EF4-FFF2-40B4-BE49-F238E27FC236}">
                <a16:creationId xmlns:a16="http://schemas.microsoft.com/office/drawing/2014/main" id="{739436AE-1C7E-49B5-A288-B8DA526C151A}"/>
              </a:ext>
            </a:extLst>
          </p:cNvPr>
          <p:cNvGrpSpPr>
            <a:grpSpLocks noChangeAspect="1"/>
          </p:cNvGrpSpPr>
          <p:nvPr userDrawn="1"/>
        </p:nvGrpSpPr>
        <p:grpSpPr bwMode="auto">
          <a:xfrm>
            <a:off x="11523227" y="6169794"/>
            <a:ext cx="468957" cy="411981"/>
            <a:chOff x="7171" y="3741"/>
            <a:chExt cx="214" cy="188"/>
          </a:xfrm>
          <a:effectLst/>
        </p:grpSpPr>
        <p:sp>
          <p:nvSpPr>
            <p:cNvPr id="22" name="Freeform 6">
              <a:extLst>
                <a:ext uri="{FF2B5EF4-FFF2-40B4-BE49-F238E27FC236}">
                  <a16:creationId xmlns:a16="http://schemas.microsoft.com/office/drawing/2014/main" id="{864D4829-7AA9-4217-A952-92650B314549}"/>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E977BF80-AA2C-4592-9B02-55AEBB08306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2">
            <a:extLst>
              <a:ext uri="{FF2B5EF4-FFF2-40B4-BE49-F238E27FC236}">
                <a16:creationId xmlns:a16="http://schemas.microsoft.com/office/drawing/2014/main" id="{1AD42360-A9EB-4CC1-B61A-B61CF1A399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79275605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wo chart slide w/ subhea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CF7C34-3C12-0343-AAD9-D50B0B78A8DF}"/>
              </a:ext>
            </a:extLst>
          </p:cNvPr>
          <p:cNvSpPr txBox="1"/>
          <p:nvPr userDrawn="1"/>
        </p:nvSpPr>
        <p:spPr>
          <a:xfrm>
            <a:off x="4838218" y="2013995"/>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6382272" y="1038225"/>
            <a:ext cx="5352527" cy="369332"/>
          </a:xfrm>
          <a:prstGeom prst="rect">
            <a:avLst/>
          </a:prstGeom>
        </p:spPr>
        <p:txBody>
          <a:bodyPr wrap="square" lIns="0" tIns="0" rIns="0" bIns="0">
            <a:spAutoFit/>
          </a:bodyPr>
          <a:lstStyle>
            <a:lvl1pPr marL="0" indent="0" algn="ctr">
              <a:buNone/>
              <a:defRPr sz="2400" b="1" spc="0" baseline="0">
                <a:solidFill>
                  <a:schemeClr val="tx1"/>
                </a:solidFill>
              </a:defRPr>
            </a:lvl1pPr>
            <a:lvl2pPr marL="457200" indent="0" algn="ctr">
              <a:buNone/>
              <a:defRPr sz="2400">
                <a:solidFill>
                  <a:schemeClr val="accent1"/>
                </a:solidFill>
              </a:defRPr>
            </a:lvl2pPr>
            <a:lvl3pPr marL="914400" indent="0" algn="ctr">
              <a:buNone/>
              <a:defRPr sz="2400">
                <a:solidFill>
                  <a:schemeClr val="accent1"/>
                </a:solidFill>
              </a:defRPr>
            </a:lvl3pPr>
            <a:lvl4pPr marL="1371600" indent="0" algn="ctr">
              <a:buNone/>
              <a:defRPr sz="2400">
                <a:solidFill>
                  <a:schemeClr val="accent1"/>
                </a:solidFill>
              </a:defRPr>
            </a:lvl4pPr>
            <a:lvl5pPr marL="1828800" indent="0" algn="ctr">
              <a:buNone/>
              <a:defRPr sz="2400">
                <a:solidFill>
                  <a:schemeClr val="accent1"/>
                </a:solidFill>
              </a:defRPr>
            </a:lvl5pPr>
          </a:lstStyle>
          <a:p>
            <a:pPr lvl="0"/>
            <a:r>
              <a:rPr lang="en-US"/>
              <a:t>Chart Title</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0" y="1676400"/>
            <a:ext cx="5333999" cy="4469004"/>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1" name="Text Placeholder 4">
            <a:extLst>
              <a:ext uri="{FF2B5EF4-FFF2-40B4-BE49-F238E27FC236}">
                <a16:creationId xmlns:a16="http://schemas.microsoft.com/office/drawing/2014/main" id="{DC2CFAA0-2490-D04F-AA0B-B42ED612CFD0}"/>
              </a:ext>
            </a:extLst>
          </p:cNvPr>
          <p:cNvSpPr>
            <a:spLocks noGrp="1"/>
          </p:cNvSpPr>
          <p:nvPr>
            <p:ph type="body" sz="quarter" idx="15" hasCustomPrompt="1"/>
          </p:nvPr>
        </p:nvSpPr>
        <p:spPr>
          <a:xfrm>
            <a:off x="457201" y="2057400"/>
            <a:ext cx="5327644" cy="3886200"/>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9" name="Text Placeholder 1">
            <a:extLst>
              <a:ext uri="{FF2B5EF4-FFF2-40B4-BE49-F238E27FC236}">
                <a16:creationId xmlns:a16="http://schemas.microsoft.com/office/drawing/2014/main" id="{D4A31BF8-272E-4921-889A-20C3C431FA19}"/>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6" name="Slide Number Placeholder 1">
            <a:extLst>
              <a:ext uri="{FF2B5EF4-FFF2-40B4-BE49-F238E27FC236}">
                <a16:creationId xmlns:a16="http://schemas.microsoft.com/office/drawing/2014/main" id="{8C1F299F-088B-4780-9B85-571FBDF6E213}"/>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7" name="Group 16">
            <a:extLst>
              <a:ext uri="{FF2B5EF4-FFF2-40B4-BE49-F238E27FC236}">
                <a16:creationId xmlns:a16="http://schemas.microsoft.com/office/drawing/2014/main" id="{8748BDA5-FF09-4741-9F98-E73B18150FC6}"/>
              </a:ext>
            </a:extLst>
          </p:cNvPr>
          <p:cNvGrpSpPr>
            <a:grpSpLocks noChangeAspect="1"/>
          </p:cNvGrpSpPr>
          <p:nvPr userDrawn="1"/>
        </p:nvGrpSpPr>
        <p:grpSpPr bwMode="auto">
          <a:xfrm>
            <a:off x="11523227" y="6169794"/>
            <a:ext cx="468957" cy="411981"/>
            <a:chOff x="7171" y="3741"/>
            <a:chExt cx="214" cy="188"/>
          </a:xfrm>
          <a:effectLst/>
        </p:grpSpPr>
        <p:sp>
          <p:nvSpPr>
            <p:cNvPr id="18" name="Freeform 6">
              <a:extLst>
                <a:ext uri="{FF2B5EF4-FFF2-40B4-BE49-F238E27FC236}">
                  <a16:creationId xmlns:a16="http://schemas.microsoft.com/office/drawing/2014/main" id="{9C0DC745-90E2-4CE8-96A3-4E3A419A116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4EFE5374-FA34-4E66-AFDB-DC080B5B2A4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2">
            <a:extLst>
              <a:ext uri="{FF2B5EF4-FFF2-40B4-BE49-F238E27FC236}">
                <a16:creationId xmlns:a16="http://schemas.microsoft.com/office/drawing/2014/main" id="{FCE0BDBB-6E02-435F-A44C-231CA7B3DD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7417470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1_Two chart slide w/ subhead">
    <p:bg>
      <p:bgPr>
        <a:solidFill>
          <a:schemeClr val="bg1"/>
        </a:solidFill>
        <a:effectLst/>
      </p:bgPr>
    </p:bg>
    <p:spTree>
      <p:nvGrpSpPr>
        <p:cNvPr id="1" name=""/>
        <p:cNvGrpSpPr/>
        <p:nvPr/>
      </p:nvGrpSpPr>
      <p:grpSpPr>
        <a:xfrm>
          <a:off x="0" y="0"/>
          <a:ext cx="0" cy="0"/>
          <a:chOff x="0" y="0"/>
          <a:chExt cx="0" cy="0"/>
        </a:xfrm>
      </p:grpSpPr>
      <p:sp>
        <p:nvSpPr>
          <p:cNvPr id="11" name="Chart Placeholder 5">
            <a:extLst>
              <a:ext uri="{FF2B5EF4-FFF2-40B4-BE49-F238E27FC236}">
                <a16:creationId xmlns:a16="http://schemas.microsoft.com/office/drawing/2014/main" id="{931978C9-BC0D-314D-89FE-885FB3CEBEAC}"/>
              </a:ext>
            </a:extLst>
          </p:cNvPr>
          <p:cNvSpPr>
            <a:spLocks noGrp="1"/>
          </p:cNvSpPr>
          <p:nvPr>
            <p:ph type="chart" sz="quarter" idx="10"/>
          </p:nvPr>
        </p:nvSpPr>
        <p:spPr>
          <a:xfrm>
            <a:off x="457200" y="2377440"/>
            <a:ext cx="5327650"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0" y="2377440"/>
            <a:ext cx="5333999"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3" name="Text Placeholder 6">
            <a:extLst>
              <a:ext uri="{FF2B5EF4-FFF2-40B4-BE49-F238E27FC236}">
                <a16:creationId xmlns:a16="http://schemas.microsoft.com/office/drawing/2014/main" id="{DA1D8915-2A81-784C-AA75-C5F412A81036}"/>
              </a:ext>
            </a:extLst>
          </p:cNvPr>
          <p:cNvSpPr>
            <a:spLocks noGrp="1"/>
          </p:cNvSpPr>
          <p:nvPr>
            <p:ph type="body" sz="quarter" idx="12" hasCustomPrompt="1"/>
          </p:nvPr>
        </p:nvSpPr>
        <p:spPr>
          <a:xfrm>
            <a:off x="457200" y="1676400"/>
            <a:ext cx="5327650"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sz="1200" spc="0">
                <a:solidFill>
                  <a:schemeClr val="tx1"/>
                </a:solidFill>
                <a:latin typeface="Trebuchet MS" panose="020B0703020202090204" pitchFamily="34" charset="0"/>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14" name="Text Placeholder 9">
            <a:extLst>
              <a:ext uri="{FF2B5EF4-FFF2-40B4-BE49-F238E27FC236}">
                <a16:creationId xmlns:a16="http://schemas.microsoft.com/office/drawing/2014/main" id="{104F01D2-AC99-EC44-957F-3EE051BBFFB7}"/>
              </a:ext>
            </a:extLst>
          </p:cNvPr>
          <p:cNvSpPr>
            <a:spLocks noGrp="1"/>
          </p:cNvSpPr>
          <p:nvPr>
            <p:ph type="body" sz="quarter" idx="13" hasCustomPrompt="1"/>
          </p:nvPr>
        </p:nvSpPr>
        <p:spPr>
          <a:xfrm>
            <a:off x="6400800" y="1676400"/>
            <a:ext cx="5334000"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lang="en-US" sz="1200" kern="1200" spc="0" dirty="0">
                <a:solidFill>
                  <a:schemeClr val="tx1"/>
                </a:solidFill>
                <a:latin typeface="Trebuchet MS" panose="020B0703020202090204" pitchFamily="34" charset="0"/>
                <a:ea typeface="+mn-ea"/>
                <a:cs typeface="+mn-cs"/>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marL="0" lvl="1" indent="0" algn="ctr" defTabSz="914400" rtl="0" eaLnBrk="1" latinLnBrk="0" hangingPunct="1">
              <a:lnSpc>
                <a:spcPct val="100000"/>
              </a:lnSpc>
              <a:spcBef>
                <a:spcPts val="0"/>
              </a:spcBef>
              <a:buFont typeface="Graphik Regular" panose="020B0503030202060203" pitchFamily="34" charset="0"/>
              <a:buNone/>
            </a:pPr>
            <a:r>
              <a:rPr lang="en-US"/>
              <a:t>[optional additional chart information]</a:t>
            </a:r>
          </a:p>
        </p:txBody>
      </p:sp>
      <p:sp>
        <p:nvSpPr>
          <p:cNvPr id="2" name="TextBox 1">
            <a:extLst>
              <a:ext uri="{FF2B5EF4-FFF2-40B4-BE49-F238E27FC236}">
                <a16:creationId xmlns:a16="http://schemas.microsoft.com/office/drawing/2014/main" id="{8ACF7C34-3C12-0343-AAD9-D50B0B78A8DF}"/>
              </a:ext>
            </a:extLst>
          </p:cNvPr>
          <p:cNvSpPr txBox="1"/>
          <p:nvPr userDrawn="1"/>
        </p:nvSpPr>
        <p:spPr>
          <a:xfrm>
            <a:off x="4838218" y="2013995"/>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457200" y="1038225"/>
            <a:ext cx="11277600" cy="369332"/>
          </a:xfrm>
          <a:prstGeom prst="rect">
            <a:avLst/>
          </a:prstGeom>
        </p:spPr>
        <p:txBody>
          <a:bodyPr lIns="0" tIns="0" rIns="0" bIns="0">
            <a:spAutoFit/>
          </a:bodyPr>
          <a:lstStyle>
            <a:lvl1pPr marL="0" indent="0" algn="ctr">
              <a:buNone/>
              <a:defRPr sz="2400" b="1" spc="0">
                <a:solidFill>
                  <a:schemeClr val="tx1"/>
                </a:solidFill>
              </a:defRPr>
            </a:lvl1pPr>
            <a:lvl2pPr marL="457200" indent="0" algn="ctr">
              <a:buNone/>
              <a:defRPr sz="2400">
                <a:solidFill>
                  <a:schemeClr val="accent1"/>
                </a:solidFill>
              </a:defRPr>
            </a:lvl2pPr>
            <a:lvl3pPr marL="914400" indent="0" algn="ctr">
              <a:buNone/>
              <a:defRPr sz="2400">
                <a:solidFill>
                  <a:schemeClr val="accent1"/>
                </a:solidFill>
              </a:defRPr>
            </a:lvl3pPr>
            <a:lvl4pPr marL="1371600" indent="0" algn="ctr">
              <a:buNone/>
              <a:defRPr sz="2400">
                <a:solidFill>
                  <a:schemeClr val="accent1"/>
                </a:solidFill>
              </a:defRPr>
            </a:lvl4pPr>
            <a:lvl5pPr marL="1828800" indent="0" algn="ctr">
              <a:buNone/>
              <a:defRPr sz="2400">
                <a:solidFill>
                  <a:schemeClr val="accent1"/>
                </a:solidFill>
              </a:defRPr>
            </a:lvl5pPr>
          </a:lstStyle>
          <a:p>
            <a:pPr lvl="0"/>
            <a:r>
              <a:rPr lang="en-US"/>
              <a:t>[Optional Subtitle]</a:t>
            </a:r>
          </a:p>
        </p:txBody>
      </p:sp>
      <p:sp>
        <p:nvSpPr>
          <p:cNvPr id="15" name="Text Placeholder 1">
            <a:extLst>
              <a:ext uri="{FF2B5EF4-FFF2-40B4-BE49-F238E27FC236}">
                <a16:creationId xmlns:a16="http://schemas.microsoft.com/office/drawing/2014/main" id="{73A13DD2-C611-4C28-A7BA-F02B96E49940}"/>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9" name="Slide Number Placeholder 1">
            <a:extLst>
              <a:ext uri="{FF2B5EF4-FFF2-40B4-BE49-F238E27FC236}">
                <a16:creationId xmlns:a16="http://schemas.microsoft.com/office/drawing/2014/main" id="{207D5A32-FE24-4B9A-A30F-D40522B6B577}"/>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20" name="Group 19">
            <a:extLst>
              <a:ext uri="{FF2B5EF4-FFF2-40B4-BE49-F238E27FC236}">
                <a16:creationId xmlns:a16="http://schemas.microsoft.com/office/drawing/2014/main" id="{2FE9EEEA-4E33-426E-BEE9-C07513977E47}"/>
              </a:ext>
            </a:extLst>
          </p:cNvPr>
          <p:cNvGrpSpPr>
            <a:grpSpLocks noChangeAspect="1"/>
          </p:cNvGrpSpPr>
          <p:nvPr userDrawn="1"/>
        </p:nvGrpSpPr>
        <p:grpSpPr bwMode="auto">
          <a:xfrm>
            <a:off x="11523227" y="6169794"/>
            <a:ext cx="468957" cy="411981"/>
            <a:chOff x="7171" y="3741"/>
            <a:chExt cx="214" cy="188"/>
          </a:xfrm>
          <a:effectLst/>
        </p:grpSpPr>
        <p:sp>
          <p:nvSpPr>
            <p:cNvPr id="22" name="Freeform 6">
              <a:extLst>
                <a:ext uri="{FF2B5EF4-FFF2-40B4-BE49-F238E27FC236}">
                  <a16:creationId xmlns:a16="http://schemas.microsoft.com/office/drawing/2014/main" id="{4FE02E38-9E8A-45F1-A8E4-83C81EC5277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82A06588-F146-4B81-8FF3-CFA957FB5F9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2">
            <a:extLst>
              <a:ext uri="{FF2B5EF4-FFF2-40B4-BE49-F238E27FC236}">
                <a16:creationId xmlns:a16="http://schemas.microsoft.com/office/drawing/2014/main" id="{F271009A-9938-453F-A317-CEA1473D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677535708"/>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Custom 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4"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5" name="Text Placeholder 4">
            <a:extLst>
              <a:ext uri="{FF2B5EF4-FFF2-40B4-BE49-F238E27FC236}">
                <a16:creationId xmlns:a16="http://schemas.microsoft.com/office/drawing/2014/main" id="{938FF3B2-36AB-FF42-A7E7-F274898FD6E7}"/>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CLICK TO EDIT TEXT</a:t>
            </a:r>
          </a:p>
        </p:txBody>
      </p:sp>
      <p:sp>
        <p:nvSpPr>
          <p:cNvPr id="9" name="Slide Number Placeholder 1">
            <a:extLst>
              <a:ext uri="{FF2B5EF4-FFF2-40B4-BE49-F238E27FC236}">
                <a16:creationId xmlns:a16="http://schemas.microsoft.com/office/drawing/2014/main" id="{B502FE2D-B801-4FD0-BC54-03792F80AF07}"/>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0" name="Group 9">
            <a:extLst>
              <a:ext uri="{FF2B5EF4-FFF2-40B4-BE49-F238E27FC236}">
                <a16:creationId xmlns:a16="http://schemas.microsoft.com/office/drawing/2014/main" id="{5C4E0CC4-AD76-4FEC-A015-18BABD7C6844}"/>
              </a:ext>
            </a:extLst>
          </p:cNvPr>
          <p:cNvGrpSpPr>
            <a:grpSpLocks noChangeAspect="1"/>
          </p:cNvGrpSpPr>
          <p:nvPr userDrawn="1"/>
        </p:nvGrpSpPr>
        <p:grpSpPr bwMode="auto">
          <a:xfrm>
            <a:off x="11523227" y="6169794"/>
            <a:ext cx="468957" cy="411981"/>
            <a:chOff x="7171" y="3741"/>
            <a:chExt cx="214" cy="188"/>
          </a:xfrm>
          <a:effectLst/>
        </p:grpSpPr>
        <p:sp>
          <p:nvSpPr>
            <p:cNvPr id="11" name="Freeform 6">
              <a:extLst>
                <a:ext uri="{FF2B5EF4-FFF2-40B4-BE49-F238E27FC236}">
                  <a16:creationId xmlns:a16="http://schemas.microsoft.com/office/drawing/2014/main" id="{F95D941E-6EF4-4051-B9C9-E1C854C1313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E5694B7-BCAE-47BB-B0D8-C77F9D9EB0F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Footer Placeholder 2">
            <a:extLst>
              <a:ext uri="{FF2B5EF4-FFF2-40B4-BE49-F238E27FC236}">
                <a16:creationId xmlns:a16="http://schemas.microsoft.com/office/drawing/2014/main" id="{5800A452-7062-4BD2-902F-6FD7EBACEF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4882419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4"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20" name="Title 1">
            <a:extLst>
              <a:ext uri="{FF2B5EF4-FFF2-40B4-BE49-F238E27FC236}">
                <a16:creationId xmlns:a16="http://schemas.microsoft.com/office/drawing/2014/main" id="{F241BB8A-38CA-0446-8FD9-CD1318DE1C08}"/>
              </a:ext>
            </a:extLst>
          </p:cNvPr>
          <p:cNvSpPr txBox="1">
            <a:spLocks/>
          </p:cNvSpPr>
          <p:nvPr userDrawn="1"/>
        </p:nvSpPr>
        <p:spPr>
          <a:xfrm>
            <a:off x="571500" y="999066"/>
            <a:ext cx="11049000" cy="485986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mn-lt"/>
                <a:ea typeface="+mj-ea"/>
                <a:cs typeface="Arial" panose="020B0604020202020204" pitchFamily="34" charset="0"/>
              </a:defRPr>
            </a:lvl1pPr>
          </a:lstStyle>
          <a:p>
            <a:pPr algn="ctr"/>
            <a:r>
              <a:rPr lang="en-US" sz="3600" spc="300">
                <a:solidFill>
                  <a:schemeClr val="tx1"/>
                </a:solidFill>
                <a:latin typeface="Trebuchet MS" panose="020B0703020202090204" pitchFamily="34" charset="0"/>
                <a:cs typeface="Calibri" panose="020F0502020204030204" pitchFamily="34" charset="0"/>
              </a:rPr>
              <a:t>THANK YOU</a:t>
            </a:r>
          </a:p>
        </p:txBody>
      </p:sp>
      <p:sp>
        <p:nvSpPr>
          <p:cNvPr id="8" name="Slide Number Placeholder 1">
            <a:extLst>
              <a:ext uri="{FF2B5EF4-FFF2-40B4-BE49-F238E27FC236}">
                <a16:creationId xmlns:a16="http://schemas.microsoft.com/office/drawing/2014/main" id="{9809301A-6127-4910-B9C4-02D9F89BEFAF}"/>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9" name="Group 8">
            <a:extLst>
              <a:ext uri="{FF2B5EF4-FFF2-40B4-BE49-F238E27FC236}">
                <a16:creationId xmlns:a16="http://schemas.microsoft.com/office/drawing/2014/main" id="{79522C7C-6422-4CC5-8C65-F42B4FA1FC93}"/>
              </a:ext>
            </a:extLst>
          </p:cNvPr>
          <p:cNvGrpSpPr>
            <a:grpSpLocks noChangeAspect="1"/>
          </p:cNvGrpSpPr>
          <p:nvPr userDrawn="1"/>
        </p:nvGrpSpPr>
        <p:grpSpPr bwMode="auto">
          <a:xfrm>
            <a:off x="11523227" y="6169794"/>
            <a:ext cx="468957" cy="411981"/>
            <a:chOff x="7171" y="3741"/>
            <a:chExt cx="214" cy="188"/>
          </a:xfrm>
          <a:effectLst/>
        </p:grpSpPr>
        <p:sp>
          <p:nvSpPr>
            <p:cNvPr id="10" name="Freeform 6">
              <a:extLst>
                <a:ext uri="{FF2B5EF4-FFF2-40B4-BE49-F238E27FC236}">
                  <a16:creationId xmlns:a16="http://schemas.microsoft.com/office/drawing/2014/main" id="{840A788F-B54E-4FD5-A6DE-ACD3169FA99C}"/>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658DEECA-0A4C-49F0-8A44-B89F843CD1C5}"/>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2">
            <a:extLst>
              <a:ext uri="{FF2B5EF4-FFF2-40B4-BE49-F238E27FC236}">
                <a16:creationId xmlns:a16="http://schemas.microsoft.com/office/drawing/2014/main" id="{51A86D8B-5C01-42F4-9ED0-492D1FF294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69050833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nk_Slide">
    <p:bg>
      <p:bgPr>
        <a:solidFill>
          <a:schemeClr val="bg1"/>
        </a:solidFill>
        <a:effectLst/>
      </p:bgPr>
    </p:bg>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43DF1FC8-7F2A-4072-BB3A-9295C48C25B9}"/>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7" name="Group 6">
            <a:extLst>
              <a:ext uri="{FF2B5EF4-FFF2-40B4-BE49-F238E27FC236}">
                <a16:creationId xmlns:a16="http://schemas.microsoft.com/office/drawing/2014/main" id="{BA2005DA-F8E7-4C07-BECA-D7A960C99225}"/>
              </a:ext>
            </a:extLst>
          </p:cNvPr>
          <p:cNvGrpSpPr>
            <a:grpSpLocks noChangeAspect="1"/>
          </p:cNvGrpSpPr>
          <p:nvPr userDrawn="1"/>
        </p:nvGrpSpPr>
        <p:grpSpPr bwMode="auto">
          <a:xfrm>
            <a:off x="11523227" y="6169794"/>
            <a:ext cx="468957" cy="411981"/>
            <a:chOff x="7171" y="3741"/>
            <a:chExt cx="214" cy="188"/>
          </a:xfrm>
          <a:effectLst/>
        </p:grpSpPr>
        <p:sp>
          <p:nvSpPr>
            <p:cNvPr id="8" name="Freeform 6">
              <a:extLst>
                <a:ext uri="{FF2B5EF4-FFF2-40B4-BE49-F238E27FC236}">
                  <a16:creationId xmlns:a16="http://schemas.microsoft.com/office/drawing/2014/main" id="{56FD912F-D343-42A1-BC79-3E54FE6EFAE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5FC3C724-198B-41CE-AE43-5AA5D0A25146}"/>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2">
            <a:extLst>
              <a:ext uri="{FF2B5EF4-FFF2-40B4-BE49-F238E27FC236}">
                <a16:creationId xmlns:a16="http://schemas.microsoft.com/office/drawing/2014/main" id="{6A667175-2B04-44FB-AEC9-FAF7E946D9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83933862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Conversion_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6" name="Text Placeholder 1">
            <a:extLst>
              <a:ext uri="{FF2B5EF4-FFF2-40B4-BE49-F238E27FC236}">
                <a16:creationId xmlns:a16="http://schemas.microsoft.com/office/drawing/2014/main" id="{AC84F113-1D73-4CB4-B988-6A439D099C95}"/>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11" name="Slide Number Placeholder 1">
            <a:extLst>
              <a:ext uri="{FF2B5EF4-FFF2-40B4-BE49-F238E27FC236}">
                <a16:creationId xmlns:a16="http://schemas.microsoft.com/office/drawing/2014/main" id="{E731209A-977F-45E4-8269-AC20C5409E65}"/>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grpSp>
        <p:nvGrpSpPr>
          <p:cNvPr id="12" name="Group 11">
            <a:extLst>
              <a:ext uri="{FF2B5EF4-FFF2-40B4-BE49-F238E27FC236}">
                <a16:creationId xmlns:a16="http://schemas.microsoft.com/office/drawing/2014/main" id="{D017044B-8E1F-449C-B9BE-D1F01BBEEA5E}"/>
              </a:ext>
            </a:extLst>
          </p:cNvPr>
          <p:cNvGrpSpPr>
            <a:grpSpLocks noChangeAspect="1"/>
          </p:cNvGrpSpPr>
          <p:nvPr userDrawn="1"/>
        </p:nvGrpSpPr>
        <p:grpSpPr bwMode="auto">
          <a:xfrm>
            <a:off x="11523227" y="6169794"/>
            <a:ext cx="468957" cy="411981"/>
            <a:chOff x="7171" y="3741"/>
            <a:chExt cx="214" cy="188"/>
          </a:xfrm>
          <a:effectLst/>
        </p:grpSpPr>
        <p:sp>
          <p:nvSpPr>
            <p:cNvPr id="13" name="Freeform 6">
              <a:extLst>
                <a:ext uri="{FF2B5EF4-FFF2-40B4-BE49-F238E27FC236}">
                  <a16:creationId xmlns:a16="http://schemas.microsoft.com/office/drawing/2014/main" id="{6D09BFD0-26F8-447F-8EB9-132D9957B4BF}"/>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238702D-0094-47AA-90AB-CE2C1A14EB75}"/>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Footer Placeholder 2">
            <a:extLst>
              <a:ext uri="{FF2B5EF4-FFF2-40B4-BE49-F238E27FC236}">
                <a16:creationId xmlns:a16="http://schemas.microsoft.com/office/drawing/2014/main" id="{E6404D94-6024-4043-80F6-F95059AC36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73359451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typ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880AF7-4287-504A-B86E-516CC4765476}"/>
              </a:ext>
            </a:extLst>
          </p:cNvPr>
          <p:cNvSpPr/>
          <p:nvPr userDrawn="1"/>
        </p:nvSpPr>
        <p:spPr>
          <a:xfrm rot="10800000">
            <a:off x="0" y="0"/>
            <a:ext cx="12192000" cy="6858000"/>
          </a:xfrm>
          <a:prstGeom prst="rect">
            <a:avLst/>
          </a:prstGeom>
          <a:gradFill flip="none" rotWithShape="1">
            <a:gsLst>
              <a:gs pos="44000">
                <a:schemeClr val="tx1">
                  <a:alpha val="10000"/>
                </a:schemeClr>
              </a:gs>
              <a:gs pos="0">
                <a:schemeClr val="tx1">
                  <a:alpha val="39000"/>
                </a:schemeClr>
              </a:gs>
              <a:gs pos="100000">
                <a:schemeClr val="tx1"/>
              </a:gs>
            </a:gsLst>
            <a:lin ang="2700000" scaled="0"/>
            <a:tileRect/>
          </a:gradFill>
          <a:ln w="12700" cap="sq"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a:p>
        </p:txBody>
      </p:sp>
      <p:cxnSp>
        <p:nvCxnSpPr>
          <p:cNvPr id="14" name="Straight Connector 13">
            <a:extLst>
              <a:ext uri="{FF2B5EF4-FFF2-40B4-BE49-F238E27FC236}">
                <a16:creationId xmlns:a16="http://schemas.microsoft.com/office/drawing/2014/main" id="{34127F79-2C04-004D-B6F9-78DE0C29EEE5}"/>
              </a:ext>
            </a:extLst>
          </p:cNvPr>
          <p:cNvCxnSpPr>
            <a:cxnSpLocks/>
          </p:cNvCxnSpPr>
          <p:nvPr userDrawn="1"/>
        </p:nvCxnSpPr>
        <p:spPr>
          <a:xfrm>
            <a:off x="5554394" y="5486400"/>
            <a:ext cx="1083213" cy="0"/>
          </a:xfrm>
          <a:prstGeom prst="line">
            <a:avLst/>
          </a:prstGeom>
          <a:noFill/>
          <a:ln w="28575" cap="sq" cmpd="sng" algn="ctr">
            <a:solidFill>
              <a:srgbClr val="E01719"/>
            </a:solidFill>
            <a:prstDash val="solid"/>
          </a:ln>
          <a:effectLst/>
        </p:spPr>
      </p:cxnSp>
      <p:sp>
        <p:nvSpPr>
          <p:cNvPr id="3" name="Text Placeholder 2">
            <a:extLst>
              <a:ext uri="{FF2B5EF4-FFF2-40B4-BE49-F238E27FC236}">
                <a16:creationId xmlns:a16="http://schemas.microsoft.com/office/drawing/2014/main" id="{ECD4F242-8549-5C45-B3F8-8B9E0E91E6AB}"/>
              </a:ext>
            </a:extLst>
          </p:cNvPr>
          <p:cNvSpPr>
            <a:spLocks noGrp="1"/>
          </p:cNvSpPr>
          <p:nvPr>
            <p:ph type="body" sz="quarter" idx="10" hasCustomPrompt="1"/>
          </p:nvPr>
        </p:nvSpPr>
        <p:spPr>
          <a:xfrm>
            <a:off x="514350" y="4732476"/>
            <a:ext cx="11163300" cy="553998"/>
          </a:xfrm>
          <a:prstGeom prst="rect">
            <a:avLst/>
          </a:prstGeom>
        </p:spPr>
        <p:txBody>
          <a:bodyPr lIns="0" tIns="0" rIns="0" bIns="0">
            <a:spAutoFit/>
          </a:bodyPr>
          <a:lstStyle>
            <a:lvl1pPr marL="0" indent="0" algn="ctr">
              <a:buNone/>
              <a:defRPr sz="3600" spc="0" baseline="0">
                <a:solidFill>
                  <a:schemeClr val="bg1"/>
                </a:solidFill>
              </a:defRPr>
            </a:lvl1pPr>
            <a:lvl2pPr marL="457200" indent="0" algn="ctr">
              <a:buNone/>
              <a:defRPr sz="4400" spc="300"/>
            </a:lvl2pPr>
            <a:lvl3pPr marL="914400" indent="0" algn="ctr">
              <a:buNone/>
              <a:defRPr sz="4400" spc="300"/>
            </a:lvl3pPr>
            <a:lvl4pPr marL="1371600" indent="0" algn="ctr">
              <a:buNone/>
              <a:defRPr sz="4400" spc="300"/>
            </a:lvl4pPr>
            <a:lvl5pPr marL="1828800" indent="0" algn="ctr">
              <a:buNone/>
              <a:defRPr sz="4400" spc="300"/>
            </a:lvl5pPr>
          </a:lstStyle>
          <a:p>
            <a:pPr lvl="0"/>
            <a:r>
              <a:rPr lang="en-US"/>
              <a:t>Presentation Title</a:t>
            </a:r>
          </a:p>
        </p:txBody>
      </p:sp>
      <p:sp>
        <p:nvSpPr>
          <p:cNvPr id="17" name="Text Placeholder 2">
            <a:extLst>
              <a:ext uri="{FF2B5EF4-FFF2-40B4-BE49-F238E27FC236}">
                <a16:creationId xmlns:a16="http://schemas.microsoft.com/office/drawing/2014/main" id="{6B6A8ECC-6F11-2A44-8354-7981E36A37D5}"/>
              </a:ext>
            </a:extLst>
          </p:cNvPr>
          <p:cNvSpPr>
            <a:spLocks noGrp="1"/>
          </p:cNvSpPr>
          <p:nvPr>
            <p:ph type="body" sz="quarter" idx="11" hasCustomPrompt="1"/>
          </p:nvPr>
        </p:nvSpPr>
        <p:spPr>
          <a:xfrm>
            <a:off x="514350" y="5640544"/>
            <a:ext cx="11163300" cy="369332"/>
          </a:xfrm>
          <a:prstGeom prst="rect">
            <a:avLst/>
          </a:prstGeom>
        </p:spPr>
        <p:txBody>
          <a:bodyPr lIns="0" tIns="0" rIns="0" bIns="0">
            <a:spAutoFit/>
          </a:bodyPr>
          <a:lstStyle>
            <a:lvl1pPr marL="0" indent="0" algn="ctr">
              <a:buNone/>
              <a:defRPr sz="2400" b="1" spc="0" baseline="0">
                <a:solidFill>
                  <a:schemeClr val="bg1"/>
                </a:solidFill>
              </a:defRPr>
            </a:lvl1pPr>
            <a:lvl2pPr marL="457200" indent="0" algn="ctr">
              <a:buNone/>
              <a:defRPr sz="4400" spc="300"/>
            </a:lvl2pPr>
            <a:lvl3pPr marL="914400" indent="0" algn="ctr">
              <a:buNone/>
              <a:defRPr sz="4400" spc="300"/>
            </a:lvl3pPr>
            <a:lvl4pPr marL="1371600" indent="0" algn="ctr">
              <a:buNone/>
              <a:defRPr sz="4400" spc="300"/>
            </a:lvl4pPr>
            <a:lvl5pPr marL="1828800" indent="0" algn="ctr">
              <a:buNone/>
              <a:defRPr sz="4400" spc="300"/>
            </a:lvl5pPr>
          </a:lstStyle>
          <a:p>
            <a:pPr lvl="0"/>
            <a:r>
              <a:rPr lang="en-US"/>
              <a:t>Month/Year</a:t>
            </a:r>
          </a:p>
        </p:txBody>
      </p:sp>
    </p:spTree>
    <p:extLst>
      <p:ext uri="{BB962C8B-B14F-4D97-AF65-F5344CB8AC3E}">
        <p14:creationId xmlns:p14="http://schemas.microsoft.com/office/powerpoint/2010/main" val="3714519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guide id="2" orient="horz" pos="2160">
          <p15:clr>
            <a:srgbClr val="FBAE40"/>
          </p15:clr>
        </p15:guide>
        <p15:guide id="3" orient="horz" pos="3264">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8199" y="2486168"/>
            <a:ext cx="8439886" cy="741485"/>
          </a:xfrm>
          <a:prstGeom prst="rect">
            <a:avLst/>
          </a:prstGeom>
          <a:noFill/>
          <a:ln>
            <a:noFill/>
          </a:ln>
          <a:effectLst/>
        </p:spPr>
        <p:txBody>
          <a:bodyPr vert="horz" wrap="square" lIns="91440" tIns="91440" rIns="91440" bIns="91440" numCol="1" anchor="b" anchorCtr="0" compatLnSpc="1">
            <a:prstTxWarp prst="textNoShape">
              <a:avLst/>
            </a:prstTxWarp>
            <a:spAutoFit/>
          </a:bodyPr>
          <a:lstStyle>
            <a:lvl1pPr>
              <a:lnSpc>
                <a:spcPct val="75000"/>
              </a:lnSpc>
              <a:defRPr lang="en-US" sz="4800" b="0" dirty="0">
                <a:solidFill>
                  <a:srgbClr val="3C3F42"/>
                </a:solidFill>
                <a:latin typeface="Trebuchet MS" panose="020B0603020202020204" pitchFamily="34" charset="0"/>
              </a:defRPr>
            </a:lvl1pPr>
          </a:lstStyle>
          <a:p>
            <a:pPr lvl="0" fontAlgn="auto"/>
            <a:r>
              <a:rPr lang="en-US"/>
              <a:t>Click to edit Master title style</a:t>
            </a:r>
          </a:p>
        </p:txBody>
      </p:sp>
      <p:sp>
        <p:nvSpPr>
          <p:cNvPr id="3" name="Subtitle 2"/>
          <p:cNvSpPr>
            <a:spLocks noGrp="1"/>
          </p:cNvSpPr>
          <p:nvPr>
            <p:ph type="subTitle" idx="1"/>
          </p:nvPr>
        </p:nvSpPr>
        <p:spPr>
          <a:xfrm>
            <a:off x="548199" y="3163228"/>
            <a:ext cx="8439886" cy="375047"/>
          </a:xfrm>
          <a:prstGeom prst="rect">
            <a:avLst/>
          </a:prstGeom>
        </p:spPr>
        <p:txBody>
          <a:bodyPr lIns="91440" tIns="0" rIns="91440" bIns="228600" anchor="t" anchorCtr="0">
            <a:noAutofit/>
          </a:bodyPr>
          <a:lstStyle>
            <a:lvl1pPr marL="0" indent="0">
              <a:buNone/>
              <a:defRPr lang="en-US" sz="2800" dirty="0">
                <a:solidFill>
                  <a:srgbClr val="3C3F42"/>
                </a:solidFill>
                <a:latin typeface="Trebuchet MS" panose="020B0603020202020204" pitchFamily="34" charset="0"/>
              </a:defRPr>
            </a:lvl1pPr>
          </a:lstStyle>
          <a:p>
            <a:pPr lvl="0" fontAlgn="auto"/>
            <a:r>
              <a:rPr lang="en-US"/>
              <a:t>Click to edit Master subtitle style</a:t>
            </a:r>
          </a:p>
        </p:txBody>
      </p:sp>
      <p:sp>
        <p:nvSpPr>
          <p:cNvPr id="14" name="Text Placeholder 13">
            <a:extLst>
              <a:ext uri="{FF2B5EF4-FFF2-40B4-BE49-F238E27FC236}">
                <a16:creationId xmlns:a16="http://schemas.microsoft.com/office/drawing/2014/main" id="{14A0BE74-59D5-4472-AB36-E12FA05F2076}"/>
              </a:ext>
            </a:extLst>
          </p:cNvPr>
          <p:cNvSpPr>
            <a:spLocks noGrp="1"/>
          </p:cNvSpPr>
          <p:nvPr>
            <p:ph type="body" sz="quarter" idx="11"/>
          </p:nvPr>
        </p:nvSpPr>
        <p:spPr>
          <a:xfrm>
            <a:off x="548199" y="4168912"/>
            <a:ext cx="8439886" cy="433388"/>
          </a:xfrm>
          <a:prstGeom prst="rect">
            <a:avLst/>
          </a:prstGeom>
        </p:spPr>
        <p:txBody>
          <a:bodyPr/>
          <a:lstStyle>
            <a:lvl1pPr marL="0" indent="0">
              <a:buNone/>
              <a:defRPr sz="1800">
                <a:solidFill>
                  <a:schemeClr val="bg2">
                    <a:lumMod val="50000"/>
                  </a:schemeClr>
                </a:solidFill>
                <a:latin typeface="+mj-lt"/>
              </a:defRPr>
            </a:lvl1pPr>
          </a:lstStyle>
          <a:p>
            <a:pPr lvl="0"/>
            <a:r>
              <a:rPr lang="en-US"/>
              <a:t>Edit Master text styles</a:t>
            </a:r>
          </a:p>
        </p:txBody>
      </p:sp>
      <p:pic>
        <p:nvPicPr>
          <p:cNvPr id="15" name="Graphic 14">
            <a:extLst>
              <a:ext uri="{FF2B5EF4-FFF2-40B4-BE49-F238E27FC236}">
                <a16:creationId xmlns:a16="http://schemas.microsoft.com/office/drawing/2014/main" id="{27D5AF55-971C-5143-A4CF-9B2180F1CB5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9548"/>
          <a:stretch/>
        </p:blipFill>
        <p:spPr>
          <a:xfrm>
            <a:off x="0" y="5571422"/>
            <a:ext cx="12192000" cy="1286578"/>
          </a:xfrm>
          <a:prstGeom prst="rect">
            <a:avLst/>
          </a:prstGeom>
        </p:spPr>
      </p:pic>
      <p:pic>
        <p:nvPicPr>
          <p:cNvPr id="16" name="Picture 8">
            <a:extLst>
              <a:ext uri="{FF2B5EF4-FFF2-40B4-BE49-F238E27FC236}">
                <a16:creationId xmlns:a16="http://schemas.microsoft.com/office/drawing/2014/main" id="{D3FD4B0C-48BE-2849-A6DA-E0AAD5EB16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8368" y="6039300"/>
            <a:ext cx="1726039" cy="350821"/>
          </a:xfrm>
          <a:prstGeom prst="rect">
            <a:avLst/>
          </a:prstGeom>
        </p:spPr>
      </p:pic>
      <p:cxnSp>
        <p:nvCxnSpPr>
          <p:cNvPr id="9" name="Straight Connector 8">
            <a:extLst>
              <a:ext uri="{FF2B5EF4-FFF2-40B4-BE49-F238E27FC236}">
                <a16:creationId xmlns:a16="http://schemas.microsoft.com/office/drawing/2014/main" id="{03266A0F-87C2-A444-A93C-BA8964F2F8D3}"/>
              </a:ext>
            </a:extLst>
          </p:cNvPr>
          <p:cNvCxnSpPr>
            <a:cxnSpLocks/>
          </p:cNvCxnSpPr>
          <p:nvPr userDrawn="1"/>
        </p:nvCxnSpPr>
        <p:spPr>
          <a:xfrm>
            <a:off x="658368" y="3885570"/>
            <a:ext cx="1554480" cy="0"/>
          </a:xfrm>
          <a:prstGeom prst="line">
            <a:avLst/>
          </a:prstGeom>
          <a:ln w="69850" cap="rnd">
            <a:solidFill>
              <a:srgbClr val="E0171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602647"/>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Carbon">
    <p:bg>
      <p:bgPr>
        <a:solidFill>
          <a:srgbClr val="3C3F4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8199" y="2486168"/>
            <a:ext cx="8439886" cy="741485"/>
          </a:xfrm>
          <a:prstGeom prst="rect">
            <a:avLst/>
          </a:prstGeom>
          <a:noFill/>
          <a:ln>
            <a:noFill/>
          </a:ln>
          <a:effectLst/>
        </p:spPr>
        <p:txBody>
          <a:bodyPr vert="horz" wrap="square" lIns="91440" tIns="91440" rIns="91440" bIns="91440" numCol="1" anchor="b" anchorCtr="0" compatLnSpc="1">
            <a:prstTxWarp prst="textNoShape">
              <a:avLst/>
            </a:prstTxWarp>
            <a:spAutoFit/>
          </a:bodyPr>
          <a:lstStyle>
            <a:lvl1pPr>
              <a:lnSpc>
                <a:spcPct val="75000"/>
              </a:lnSpc>
              <a:defRPr lang="en-US" sz="4800" b="0" dirty="0">
                <a:solidFill>
                  <a:schemeClr val="bg1"/>
                </a:solidFill>
                <a:latin typeface="Trebuchet MS" panose="020B0603020202020204" pitchFamily="34" charset="0"/>
              </a:defRPr>
            </a:lvl1pPr>
          </a:lstStyle>
          <a:p>
            <a:pPr lvl="0" fontAlgn="auto"/>
            <a:r>
              <a:rPr lang="en-US"/>
              <a:t>Click to edit Master title style</a:t>
            </a:r>
          </a:p>
        </p:txBody>
      </p:sp>
      <p:sp>
        <p:nvSpPr>
          <p:cNvPr id="3" name="Subtitle 2"/>
          <p:cNvSpPr>
            <a:spLocks noGrp="1"/>
          </p:cNvSpPr>
          <p:nvPr>
            <p:ph type="subTitle" idx="1"/>
          </p:nvPr>
        </p:nvSpPr>
        <p:spPr>
          <a:xfrm>
            <a:off x="548199" y="3163228"/>
            <a:ext cx="8439886" cy="375047"/>
          </a:xfrm>
          <a:prstGeom prst="rect">
            <a:avLst/>
          </a:prstGeom>
        </p:spPr>
        <p:txBody>
          <a:bodyPr lIns="91440" tIns="0" rIns="91440" bIns="228600" anchor="t" anchorCtr="0">
            <a:noAutofit/>
          </a:bodyPr>
          <a:lstStyle>
            <a:lvl1pPr marL="0" indent="0">
              <a:buNone/>
              <a:defRPr lang="en-US" sz="2800" dirty="0">
                <a:solidFill>
                  <a:schemeClr val="bg1"/>
                </a:solidFill>
                <a:latin typeface="Trebuchet MS" panose="020B0603020202020204" pitchFamily="34" charset="0"/>
              </a:defRPr>
            </a:lvl1pPr>
          </a:lstStyle>
          <a:p>
            <a:pPr lvl="0" fontAlgn="auto"/>
            <a:r>
              <a:rPr lang="en-US"/>
              <a:t>Click to edit Master subtitle style</a:t>
            </a:r>
          </a:p>
        </p:txBody>
      </p:sp>
      <p:sp>
        <p:nvSpPr>
          <p:cNvPr id="14" name="Text Placeholder 13">
            <a:extLst>
              <a:ext uri="{FF2B5EF4-FFF2-40B4-BE49-F238E27FC236}">
                <a16:creationId xmlns:a16="http://schemas.microsoft.com/office/drawing/2014/main" id="{14A0BE74-59D5-4472-AB36-E12FA05F2076}"/>
              </a:ext>
            </a:extLst>
          </p:cNvPr>
          <p:cNvSpPr>
            <a:spLocks noGrp="1"/>
          </p:cNvSpPr>
          <p:nvPr>
            <p:ph type="body" sz="quarter" idx="11"/>
          </p:nvPr>
        </p:nvSpPr>
        <p:spPr>
          <a:xfrm>
            <a:off x="548199" y="4168912"/>
            <a:ext cx="8439886" cy="433388"/>
          </a:xfrm>
          <a:prstGeom prst="rect">
            <a:avLst/>
          </a:prstGeom>
        </p:spPr>
        <p:txBody>
          <a:bodyPr/>
          <a:lstStyle>
            <a:lvl1pPr marL="0" indent="0">
              <a:buNone/>
              <a:defRPr sz="1800">
                <a:solidFill>
                  <a:schemeClr val="bg1"/>
                </a:solidFill>
                <a:latin typeface="+mj-lt"/>
              </a:defRPr>
            </a:lvl1pPr>
          </a:lstStyle>
          <a:p>
            <a:pPr lvl="0"/>
            <a:r>
              <a:rPr lang="en-US"/>
              <a:t>Edit Master text styles</a:t>
            </a:r>
          </a:p>
        </p:txBody>
      </p:sp>
      <p:pic>
        <p:nvPicPr>
          <p:cNvPr id="15" name="Graphic 14">
            <a:extLst>
              <a:ext uri="{FF2B5EF4-FFF2-40B4-BE49-F238E27FC236}">
                <a16:creationId xmlns:a16="http://schemas.microsoft.com/office/drawing/2014/main" id="{27D5AF55-971C-5143-A4CF-9B2180F1CB5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9548"/>
          <a:stretch/>
        </p:blipFill>
        <p:spPr>
          <a:xfrm>
            <a:off x="0" y="5571422"/>
            <a:ext cx="12192000" cy="1286578"/>
          </a:xfrm>
          <a:prstGeom prst="rect">
            <a:avLst/>
          </a:prstGeom>
        </p:spPr>
      </p:pic>
      <p:pic>
        <p:nvPicPr>
          <p:cNvPr id="16" name="Picture 8">
            <a:extLst>
              <a:ext uri="{FF2B5EF4-FFF2-40B4-BE49-F238E27FC236}">
                <a16:creationId xmlns:a16="http://schemas.microsoft.com/office/drawing/2014/main" id="{D3FD4B0C-48BE-2849-A6DA-E0AAD5EB16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8368" y="6039300"/>
            <a:ext cx="1726039" cy="350821"/>
          </a:xfrm>
          <a:prstGeom prst="rect">
            <a:avLst/>
          </a:prstGeom>
        </p:spPr>
      </p:pic>
      <p:cxnSp>
        <p:nvCxnSpPr>
          <p:cNvPr id="9" name="Straight Connector 8">
            <a:extLst>
              <a:ext uri="{FF2B5EF4-FFF2-40B4-BE49-F238E27FC236}">
                <a16:creationId xmlns:a16="http://schemas.microsoft.com/office/drawing/2014/main" id="{03266A0F-87C2-A444-A93C-BA8964F2F8D3}"/>
              </a:ext>
            </a:extLst>
          </p:cNvPr>
          <p:cNvCxnSpPr>
            <a:cxnSpLocks/>
          </p:cNvCxnSpPr>
          <p:nvPr userDrawn="1"/>
        </p:nvCxnSpPr>
        <p:spPr>
          <a:xfrm>
            <a:off x="658368" y="3885570"/>
            <a:ext cx="1554480" cy="0"/>
          </a:xfrm>
          <a:prstGeom prst="line">
            <a:avLst/>
          </a:prstGeom>
          <a:ln w="69850" cap="rnd">
            <a:solidFill>
              <a:srgbClr val="E0171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7535154"/>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Moments that matter — blueberry">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sp>
        <p:nvSpPr>
          <p:cNvPr id="8" name="Slide Number Placeholder 1">
            <a:extLst>
              <a:ext uri="{FF2B5EF4-FFF2-40B4-BE49-F238E27FC236}">
                <a16:creationId xmlns:a16="http://schemas.microsoft.com/office/drawing/2014/main" id="{D494D3CA-B054-48D6-83A5-1911574165C9}"/>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bg1"/>
                </a:solidFill>
              </a:defRPr>
            </a:lvl1pPr>
          </a:lstStyle>
          <a:p>
            <a:fld id="{16F9DC49-0254-4B70-B36F-E22A7B1585FA}" type="slidenum">
              <a:rPr lang="en-US" smtClean="0"/>
              <a:pPr/>
              <a:t>‹#›</a:t>
            </a:fld>
            <a:endParaRPr lang="en-US"/>
          </a:p>
        </p:txBody>
      </p:sp>
      <p:grpSp>
        <p:nvGrpSpPr>
          <p:cNvPr id="9" name="Group 8">
            <a:extLst>
              <a:ext uri="{FF2B5EF4-FFF2-40B4-BE49-F238E27FC236}">
                <a16:creationId xmlns:a16="http://schemas.microsoft.com/office/drawing/2014/main" id="{181D9B83-F23A-48AB-A97C-5F2208A656F3}"/>
              </a:ext>
            </a:extLst>
          </p:cNvPr>
          <p:cNvGrpSpPr>
            <a:grpSpLocks noChangeAspect="1"/>
          </p:cNvGrpSpPr>
          <p:nvPr userDrawn="1"/>
        </p:nvGrpSpPr>
        <p:grpSpPr bwMode="auto">
          <a:xfrm>
            <a:off x="11523227" y="6169794"/>
            <a:ext cx="468957" cy="411981"/>
            <a:chOff x="7171" y="3741"/>
            <a:chExt cx="214" cy="188"/>
          </a:xfrm>
          <a:effectLst/>
        </p:grpSpPr>
        <p:sp>
          <p:nvSpPr>
            <p:cNvPr id="11" name="Freeform 6">
              <a:extLst>
                <a:ext uri="{FF2B5EF4-FFF2-40B4-BE49-F238E27FC236}">
                  <a16:creationId xmlns:a16="http://schemas.microsoft.com/office/drawing/2014/main" id="{EC5AEB65-57E3-4C13-9286-3E36379391C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240D707E-82F7-4131-8D82-B96500E4C2A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2">
            <a:extLst>
              <a:ext uri="{FF2B5EF4-FFF2-40B4-BE49-F238E27FC236}">
                <a16:creationId xmlns:a16="http://schemas.microsoft.com/office/drawing/2014/main" id="{5CFFB302-86DE-4205-A3F4-2E06A7FF1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Tree>
    <p:extLst>
      <p:ext uri="{BB962C8B-B14F-4D97-AF65-F5344CB8AC3E}">
        <p14:creationId xmlns:p14="http://schemas.microsoft.com/office/powerpoint/2010/main" val="418082033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8"/>
          <p:cNvSpPr>
            <a:spLocks noChangeShapeType="1"/>
          </p:cNvSpPr>
          <p:nvPr/>
        </p:nvSpPr>
        <p:spPr bwMode="auto">
          <a:xfrm>
            <a:off x="642937" y="5311511"/>
            <a:ext cx="10990792" cy="0"/>
          </a:xfrm>
          <a:prstGeom prst="line">
            <a:avLst/>
          </a:prstGeom>
          <a:noFill/>
          <a:ln w="9525">
            <a:solidFill>
              <a:srgbClr val="E31B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80808"/>
              </a:solidFill>
            </a:endParaRPr>
          </a:p>
        </p:txBody>
      </p:sp>
      <p:sp>
        <p:nvSpPr>
          <p:cNvPr id="5" name="Line 9"/>
          <p:cNvSpPr>
            <a:spLocks noChangeShapeType="1"/>
          </p:cNvSpPr>
          <p:nvPr/>
        </p:nvSpPr>
        <p:spPr bwMode="auto">
          <a:xfrm>
            <a:off x="642937" y="5696479"/>
            <a:ext cx="10990792" cy="0"/>
          </a:xfrm>
          <a:prstGeom prst="line">
            <a:avLst/>
          </a:prstGeom>
          <a:noFill/>
          <a:ln w="9525">
            <a:solidFill>
              <a:srgbClr val="E31B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solidFill>
                <a:srgbClr val="080808"/>
              </a:solidFill>
            </a:endParaRPr>
          </a:p>
        </p:txBody>
      </p:sp>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1615" y="6244167"/>
            <a:ext cx="1856052" cy="37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RedUmbrell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59553" y="992188"/>
            <a:ext cx="3197489" cy="281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538082" y="3825875"/>
            <a:ext cx="10972271" cy="1469761"/>
          </a:xfrm>
        </p:spPr>
        <p:txBody>
          <a:bodyPr/>
          <a:lstStyle>
            <a:lvl1pPr>
              <a:defRPr sz="3000">
                <a:solidFill>
                  <a:srgbClr val="F50002"/>
                </a:solidFill>
              </a:defRPr>
            </a:lvl1pPr>
          </a:lstStyle>
          <a:p>
            <a:pPr lvl="0"/>
            <a:r>
              <a:rPr lang="en-US" noProof="0"/>
              <a:t>Click to edit Master title style</a:t>
            </a:r>
          </a:p>
        </p:txBody>
      </p:sp>
      <p:sp>
        <p:nvSpPr>
          <p:cNvPr id="3075" name="Rectangle 3"/>
          <p:cNvSpPr>
            <a:spLocks noGrp="1" noChangeArrowheads="1"/>
          </p:cNvSpPr>
          <p:nvPr>
            <p:ph type="subTitle" idx="1" hasCustomPrompt="1"/>
          </p:nvPr>
        </p:nvSpPr>
        <p:spPr>
          <a:xfrm>
            <a:off x="549125" y="5315939"/>
            <a:ext cx="11010635" cy="391583"/>
          </a:xfrm>
        </p:spPr>
        <p:txBody>
          <a:bodyPr anchor="ctr"/>
          <a:lstStyle>
            <a:lvl1pPr marL="0" indent="0">
              <a:buFontTx/>
              <a:buNone/>
              <a:defRPr sz="1667">
                <a:solidFill>
                  <a:srgbClr val="5B6770"/>
                </a:solidFill>
              </a:defRPr>
            </a:lvl1pPr>
          </a:lstStyle>
          <a:p>
            <a:pPr lvl="0"/>
            <a:r>
              <a:rPr lang="en-US" noProof="0"/>
              <a:t>CLICK TO EDIT MASTER SUBTITLE STYLE</a:t>
            </a:r>
          </a:p>
        </p:txBody>
      </p:sp>
      <p:sp>
        <p:nvSpPr>
          <p:cNvPr id="9" name="Rectangle 6"/>
          <p:cNvSpPr>
            <a:spLocks noGrp="1" noChangeArrowheads="1"/>
          </p:cNvSpPr>
          <p:nvPr>
            <p:ph type="sldNum" sz="quarter" idx="11"/>
          </p:nvPr>
        </p:nvSpPr>
        <p:spPr>
          <a:xfrm>
            <a:off x="8843699" y="6357938"/>
            <a:ext cx="2845593" cy="257969"/>
          </a:xfrm>
        </p:spPr>
        <p:txBody>
          <a:bodyPr/>
          <a:lstStyle>
            <a:lvl1pPr>
              <a:defRPr smtClean="0"/>
            </a:lvl1pPr>
          </a:lstStyle>
          <a:p>
            <a:pPr>
              <a:defRPr/>
            </a:pPr>
            <a:fld id="{B47E33DA-D9C3-4C94-861A-7E860103CABA}" type="slidenum">
              <a:rPr lang="en-US"/>
              <a:pPr>
                <a:defRPr/>
              </a:pPr>
              <a:t>‹#›</a:t>
            </a:fld>
            <a:endParaRPr lang="en-US"/>
          </a:p>
        </p:txBody>
      </p:sp>
      <p:cxnSp>
        <p:nvCxnSpPr>
          <p:cNvPr id="16" name="Straight Connector 15"/>
          <p:cNvCxnSpPr/>
          <p:nvPr userDrawn="1"/>
        </p:nvCxnSpPr>
        <p:spPr>
          <a:xfrm>
            <a:off x="2567917" y="6388040"/>
            <a:ext cx="0" cy="251460"/>
          </a:xfrm>
          <a:prstGeom prst="line">
            <a:avLst/>
          </a:prstGeom>
          <a:ln w="12700">
            <a:solidFill>
              <a:srgbClr val="5B6770"/>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txBox="1">
            <a:spLocks/>
          </p:cNvSpPr>
          <p:nvPr userDrawn="1"/>
        </p:nvSpPr>
        <p:spPr bwMode="auto">
          <a:xfrm>
            <a:off x="2567917" y="6407640"/>
            <a:ext cx="5639820" cy="21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ts val="0"/>
              </a:spcBef>
              <a:buClr>
                <a:srgbClr val="FF0000"/>
              </a:buClr>
              <a:buFont typeface="Arial" panose="020B0604020202020204" pitchFamily="34" charset="0"/>
              <a:buNone/>
            </a:pPr>
            <a:r>
              <a:rPr lang="en-US" altLang="en-US" sz="833" b="1">
                <a:solidFill>
                  <a:srgbClr val="5B6770"/>
                </a:solidFill>
                <a:latin typeface="Calibri" panose="020F0502020204030204"/>
                <a:cs typeface="Arial" panose="020B0604020202020204" pitchFamily="34" charset="0"/>
              </a:rPr>
              <a:t>Confidential and Proprietary.</a:t>
            </a:r>
          </a:p>
          <a:p>
            <a:pPr eaLnBrk="0" hangingPunct="0">
              <a:spcBef>
                <a:spcPts val="0"/>
              </a:spcBef>
              <a:buClr>
                <a:srgbClr val="FF0000"/>
              </a:buClr>
              <a:buFont typeface="Arial" panose="020B0604020202020204" pitchFamily="34" charset="0"/>
              <a:buNone/>
            </a:pPr>
            <a:r>
              <a:rPr lang="en-US" altLang="en-US" sz="833">
                <a:solidFill>
                  <a:srgbClr val="5B6770"/>
                </a:solidFill>
                <a:latin typeface="Calibri Light" panose="020F0302020204030204"/>
                <a:cs typeface="Arial" panose="020B0604020202020204" pitchFamily="34" charset="0"/>
              </a:rPr>
              <a:t>For Internal Use Only by Travelers Employees. Do Not Distribute Outside Travelers.</a:t>
            </a:r>
          </a:p>
        </p:txBody>
      </p:sp>
    </p:spTree>
    <p:extLst>
      <p:ext uri="{BB962C8B-B14F-4D97-AF65-F5344CB8AC3E}">
        <p14:creationId xmlns:p14="http://schemas.microsoft.com/office/powerpoint/2010/main" val="47588477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8236BF-AB66-4DE0-830E-E503575A757E}"/>
              </a:ext>
            </a:extLst>
          </p:cNvPr>
          <p:cNvSpPr/>
          <p:nvPr userDrawn="1"/>
        </p:nvSpPr>
        <p:spPr>
          <a:xfrm>
            <a:off x="11414687" y="0"/>
            <a:ext cx="368996" cy="480161"/>
          </a:xfrm>
          <a:prstGeom prst="rect">
            <a:avLst/>
          </a:prstGeom>
          <a:solidFill>
            <a:srgbClr val="E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300">
              <a:latin typeface="+mj-lt"/>
              <a:ea typeface="Source Sans Pro Light" panose="020B0403030403020204" pitchFamily="34" charset="0"/>
            </a:endParaRPr>
          </a:p>
        </p:txBody>
      </p:sp>
      <p:grpSp>
        <p:nvGrpSpPr>
          <p:cNvPr id="23" name="Group 22">
            <a:extLst>
              <a:ext uri="{FF2B5EF4-FFF2-40B4-BE49-F238E27FC236}">
                <a16:creationId xmlns:a16="http://schemas.microsoft.com/office/drawing/2014/main" id="{E464EFE3-9CA0-4B8E-984A-03D3C8D93081}"/>
              </a:ext>
            </a:extLst>
          </p:cNvPr>
          <p:cNvGrpSpPr/>
          <p:nvPr userDrawn="1"/>
        </p:nvGrpSpPr>
        <p:grpSpPr>
          <a:xfrm>
            <a:off x="612941" y="6263407"/>
            <a:ext cx="6145207" cy="341918"/>
            <a:chOff x="665163" y="6263407"/>
            <a:chExt cx="6145207" cy="341918"/>
          </a:xfrm>
        </p:grpSpPr>
        <p:pic>
          <p:nvPicPr>
            <p:cNvPr id="9" name="Picture 3">
              <a:extLst>
                <a:ext uri="{FF2B5EF4-FFF2-40B4-BE49-F238E27FC236}">
                  <a16:creationId xmlns:a16="http://schemas.microsoft.com/office/drawing/2014/main" id="{177EEC29-6205-40C5-A190-8978B418FAC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5163" y="6263407"/>
              <a:ext cx="1572778" cy="31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218ED9B6-693E-4F33-BE83-784D9A3040D2}"/>
                </a:ext>
              </a:extLst>
            </p:cNvPr>
            <p:cNvCxnSpPr>
              <a:cxnSpLocks/>
            </p:cNvCxnSpPr>
            <p:nvPr userDrawn="1"/>
          </p:nvCxnSpPr>
          <p:spPr>
            <a:xfrm>
              <a:off x="2336033" y="6303573"/>
              <a:ext cx="0" cy="301752"/>
            </a:xfrm>
            <a:prstGeom prst="line">
              <a:avLst/>
            </a:prstGeom>
            <a:ln w="12700">
              <a:solidFill>
                <a:srgbClr val="5B6770"/>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5A8BE057-C2DB-4C0B-8AD0-DC6B18CBD9E9}"/>
                </a:ext>
              </a:extLst>
            </p:cNvPr>
            <p:cNvSpPr txBox="1">
              <a:spLocks/>
            </p:cNvSpPr>
            <p:nvPr userDrawn="1"/>
          </p:nvSpPr>
          <p:spPr bwMode="auto">
            <a:xfrm>
              <a:off x="2336033" y="6342438"/>
              <a:ext cx="4474337" cy="26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ts val="0"/>
                </a:spcBef>
                <a:buClr>
                  <a:srgbClr val="FF0000"/>
                </a:buClr>
                <a:buFont typeface="Arial" panose="020B0604020202020204" pitchFamily="34" charset="0"/>
                <a:buNone/>
              </a:pPr>
              <a:r>
                <a:rPr lang="en-US" altLang="en-US" sz="900" b="1">
                  <a:solidFill>
                    <a:srgbClr val="5A5A5A"/>
                  </a:solidFill>
                  <a:latin typeface="+mn-lt"/>
                  <a:cs typeface="Arial" panose="020B0604020202020204" pitchFamily="34" charset="0"/>
                </a:rPr>
                <a:t>Confidential and Proprietary.</a:t>
              </a:r>
            </a:p>
            <a:p>
              <a:pPr eaLnBrk="0" hangingPunct="0">
                <a:spcBef>
                  <a:spcPts val="0"/>
                </a:spcBef>
                <a:buClr>
                  <a:srgbClr val="FF0000"/>
                </a:buClr>
                <a:buFont typeface="Arial" panose="020B0604020202020204" pitchFamily="34" charset="0"/>
                <a:buNone/>
              </a:pPr>
              <a:r>
                <a:rPr lang="en-US" altLang="en-US" sz="900">
                  <a:solidFill>
                    <a:srgbClr val="5A5A5A"/>
                  </a:solidFill>
                  <a:latin typeface="+mj-lt"/>
                  <a:cs typeface="Arial" panose="020B0604020202020204" pitchFamily="34" charset="0"/>
                </a:rPr>
                <a:t>For Internal Use Only by Travelers Employees. Do Not Distribute Outside Travelers</a:t>
              </a:r>
              <a:r>
                <a:rPr lang="en-US" altLang="en-US" sz="900">
                  <a:solidFill>
                    <a:srgbClr val="5B6770"/>
                  </a:solidFill>
                  <a:latin typeface="+mj-lt"/>
                  <a:cs typeface="Arial" panose="020B0604020202020204" pitchFamily="34" charset="0"/>
                </a:rPr>
                <a:t>.</a:t>
              </a:r>
            </a:p>
          </p:txBody>
        </p:sp>
      </p:grpSp>
      <p:sp>
        <p:nvSpPr>
          <p:cNvPr id="21" name="Slide Number Placeholder 20">
            <a:extLst>
              <a:ext uri="{FF2B5EF4-FFF2-40B4-BE49-F238E27FC236}">
                <a16:creationId xmlns:a16="http://schemas.microsoft.com/office/drawing/2014/main" id="{8CBF0274-99D9-4B61-AD42-589F39A8575E}"/>
              </a:ext>
            </a:extLst>
          </p:cNvPr>
          <p:cNvSpPr>
            <a:spLocks noGrp="1"/>
          </p:cNvSpPr>
          <p:nvPr>
            <p:ph type="sldNum" sz="quarter" idx="12"/>
          </p:nvPr>
        </p:nvSpPr>
        <p:spPr>
          <a:xfrm>
            <a:off x="11414687" y="57517"/>
            <a:ext cx="360832" cy="365125"/>
          </a:xfrm>
        </p:spPr>
        <p:txBody>
          <a:bodyPr/>
          <a:lstStyle>
            <a:lvl1pPr algn="ct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F229E753-3EC2-43C1-B9DE-DB2416C2A458}" type="slidenum">
              <a:rPr lang="en-US" smtClean="0"/>
              <a:pPr/>
              <a:t>‹#›</a:t>
            </a:fld>
            <a:endParaRPr lang="en-US"/>
          </a:p>
        </p:txBody>
      </p:sp>
      <p:sp>
        <p:nvSpPr>
          <p:cNvPr id="13" name="Rectangle 12">
            <a:extLst>
              <a:ext uri="{FF2B5EF4-FFF2-40B4-BE49-F238E27FC236}">
                <a16:creationId xmlns:a16="http://schemas.microsoft.com/office/drawing/2014/main" id="{A913E02C-4103-4936-B54C-AE59532B3EC8}"/>
              </a:ext>
            </a:extLst>
          </p:cNvPr>
          <p:cNvSpPr/>
          <p:nvPr userDrawn="1"/>
        </p:nvSpPr>
        <p:spPr>
          <a:xfrm>
            <a:off x="0" y="6793863"/>
            <a:ext cx="12192000" cy="64137"/>
          </a:xfrm>
          <a:prstGeom prst="rect">
            <a:avLst/>
          </a:prstGeom>
          <a:solidFill>
            <a:srgbClr val="E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4401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Two-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mj-lt"/>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1" y="1600200"/>
            <a:ext cx="5327649" cy="445699"/>
          </a:xfrm>
          <a:prstGeom prst="rect">
            <a:avLst/>
          </a:prstGeom>
        </p:spPr>
        <p:txBody>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goes here</a:t>
            </a:r>
          </a:p>
        </p:txBody>
      </p:sp>
      <p:sp>
        <p:nvSpPr>
          <p:cNvPr id="18" name="Text Placeholder 4">
            <a:extLst>
              <a:ext uri="{FF2B5EF4-FFF2-40B4-BE49-F238E27FC236}">
                <a16:creationId xmlns:a16="http://schemas.microsoft.com/office/drawing/2014/main" id="{77082AC2-DF4D-9343-8899-975B65FCD3B1}"/>
              </a:ext>
            </a:extLst>
          </p:cNvPr>
          <p:cNvSpPr>
            <a:spLocks noGrp="1"/>
          </p:cNvSpPr>
          <p:nvPr>
            <p:ph type="body" sz="quarter" idx="19" hasCustomPrompt="1"/>
          </p:nvPr>
        </p:nvSpPr>
        <p:spPr>
          <a:xfrm>
            <a:off x="6391099" y="1611701"/>
            <a:ext cx="5353403" cy="445699"/>
          </a:xfrm>
          <a:prstGeom prst="rect">
            <a:avLst/>
          </a:prstGeom>
        </p:spPr>
        <p:txBody>
          <a:bodyPr/>
          <a:lstStyle>
            <a:lvl1pPr marL="0" indent="0" algn="l">
              <a:buFont typeface="Arial" panose="020B0604020202020204" pitchFamily="34" charset="0"/>
              <a:buNone/>
              <a:defRPr lang="en-US" sz="2000" b="1" kern="1200" spc="0" baseline="0">
                <a:solidFill>
                  <a:schemeClr val="tx1"/>
                </a:solidFill>
                <a:latin typeface="Trebuchet MS" panose="020B0703020202090204" pitchFamily="34" charset="0"/>
                <a:ea typeface="+mn-ea"/>
                <a:cs typeface="+mn-cs"/>
              </a:defRPr>
            </a:lvl1pPr>
            <a:lvl2pPr marL="114300" indent="0">
              <a:buNone/>
              <a:defRPr/>
            </a:lvl2pPr>
            <a:lvl3pPr marL="457200" indent="0">
              <a:buNone/>
              <a:defRPr/>
            </a:lvl3pPr>
            <a:lvl4pPr marL="685800" indent="0">
              <a:buNone/>
              <a:defRPr/>
            </a:lvl4pPr>
            <a:lvl5pPr marL="1028700" indent="0">
              <a:buNone/>
              <a:defRPr/>
            </a:lvl5pPr>
          </a:lstStyle>
          <a:p>
            <a:pPr marL="0" lvl="0" indent="0" algn="l" defTabSz="914400" rtl="0" eaLnBrk="1" latinLnBrk="0" hangingPunct="1">
              <a:lnSpc>
                <a:spcPct val="100000"/>
              </a:lnSpc>
              <a:spcBef>
                <a:spcPts val="1200"/>
              </a:spcBef>
              <a:buFont typeface="Arial" panose="020B0604020202020204" pitchFamily="34" charset="0"/>
              <a:buNone/>
            </a:pPr>
            <a:r>
              <a:rPr lang="en-US"/>
              <a:t>Subhead text 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2173407"/>
            <a:ext cx="5327650"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6" name="Text Placeholder 4">
            <a:extLst>
              <a:ext uri="{FF2B5EF4-FFF2-40B4-BE49-F238E27FC236}">
                <a16:creationId xmlns:a16="http://schemas.microsoft.com/office/drawing/2014/main" id="{A3DC293C-9D96-E743-B807-B22B1ADD0605}"/>
              </a:ext>
            </a:extLst>
          </p:cNvPr>
          <p:cNvSpPr>
            <a:spLocks noGrp="1"/>
          </p:cNvSpPr>
          <p:nvPr>
            <p:ph type="body" sz="quarter" idx="20" hasCustomPrompt="1"/>
          </p:nvPr>
        </p:nvSpPr>
        <p:spPr>
          <a:xfrm>
            <a:off x="6391099" y="2184908"/>
            <a:ext cx="5343701"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 sit </a:t>
            </a:r>
            <a:r>
              <a:rPr lang="en-US" err="1"/>
              <a:t>amet</a:t>
            </a:r>
            <a:r>
              <a:rPr lang="en-US"/>
              <a:t>, </a:t>
            </a:r>
            <a:r>
              <a:rPr lang="en-US" err="1"/>
              <a:t>consectet</a:t>
            </a:r>
            <a:endParaRPr lang="en-US"/>
          </a:p>
        </p:txBody>
      </p:sp>
      <p:sp>
        <p:nvSpPr>
          <p:cNvPr id="2" name="TextBox 1">
            <a:extLst>
              <a:ext uri="{FF2B5EF4-FFF2-40B4-BE49-F238E27FC236}">
                <a16:creationId xmlns:a16="http://schemas.microsoft.com/office/drawing/2014/main" id="{5FCF6F70-6C17-7E4D-8F36-09BFE8E3F0CC}"/>
              </a:ext>
            </a:extLst>
          </p:cNvPr>
          <p:cNvSpPr txBox="1"/>
          <p:nvPr userDrawn="1"/>
        </p:nvSpPr>
        <p:spPr>
          <a:xfrm>
            <a:off x="8713772" y="2700379"/>
            <a:ext cx="45719"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0" name="Text Placeholder 1">
            <a:extLst>
              <a:ext uri="{FF2B5EF4-FFF2-40B4-BE49-F238E27FC236}">
                <a16:creationId xmlns:a16="http://schemas.microsoft.com/office/drawing/2014/main" id="{FA6AA5CA-8BA1-49E0-ABED-0D68102A870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1" name="Group 10">
            <a:extLst>
              <a:ext uri="{FF2B5EF4-FFF2-40B4-BE49-F238E27FC236}">
                <a16:creationId xmlns:a16="http://schemas.microsoft.com/office/drawing/2014/main" id="{6C8EEF78-B7BD-4597-98EA-9E640B54A334}"/>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2" name="Freeform 6">
              <a:extLst>
                <a:ext uri="{FF2B5EF4-FFF2-40B4-BE49-F238E27FC236}">
                  <a16:creationId xmlns:a16="http://schemas.microsoft.com/office/drawing/2014/main" id="{392EAD7A-1806-494C-BD82-508E77D941A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0B13254-DD2F-484F-942D-E4EDE4BCAA5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061538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13DC-CBD7-49E2-BA54-A4568CFD62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1EF84F-8F8D-486C-81CF-401FF3734F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20882-4FB2-44F8-BC07-4DCFABFAEA94}"/>
              </a:ext>
            </a:extLst>
          </p:cNvPr>
          <p:cNvSpPr>
            <a:spLocks noGrp="1"/>
          </p:cNvSpPr>
          <p:nvPr>
            <p:ph type="dt" sz="half" idx="10"/>
          </p:nvPr>
        </p:nvSpPr>
        <p:spPr/>
        <p:txBody>
          <a:bodyPr/>
          <a:lstStyle/>
          <a:p>
            <a:fld id="{66051507-5188-451C-B770-1BE73B048FAA}" type="datetimeFigureOut">
              <a:rPr lang="en-US" smtClean="0"/>
              <a:t>2/16/2023</a:t>
            </a:fld>
            <a:endParaRPr lang="en-US"/>
          </a:p>
        </p:txBody>
      </p:sp>
      <p:sp>
        <p:nvSpPr>
          <p:cNvPr id="5" name="Footer Placeholder 4">
            <a:extLst>
              <a:ext uri="{FF2B5EF4-FFF2-40B4-BE49-F238E27FC236}">
                <a16:creationId xmlns:a16="http://schemas.microsoft.com/office/drawing/2014/main" id="{036EA370-AC88-46A4-A0E8-FAD5ED24A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4D5BA-EB00-4756-9F1A-9ED101CA1205}"/>
              </a:ext>
            </a:extLst>
          </p:cNvPr>
          <p:cNvSpPr>
            <a:spLocks noGrp="1"/>
          </p:cNvSpPr>
          <p:nvPr>
            <p:ph type="sldNum" sz="quarter" idx="12"/>
          </p:nvPr>
        </p:nvSpPr>
        <p:spPr/>
        <p:txBody>
          <a:bodyPr/>
          <a:lstStyle/>
          <a:p>
            <a:fld id="{E5818E97-CBE2-46D1-A918-976C996E91F1}" type="slidenum">
              <a:rPr lang="en-US" smtClean="0"/>
              <a:t>‹#›</a:t>
            </a:fld>
            <a:endParaRPr lang="en-US"/>
          </a:p>
        </p:txBody>
      </p:sp>
    </p:spTree>
    <p:extLst>
      <p:ext uri="{BB962C8B-B14F-4D97-AF65-F5344CB8AC3E}">
        <p14:creationId xmlns:p14="http://schemas.microsoft.com/office/powerpoint/2010/main" val="29952718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One–column bulleted list">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78" marR="0" lvl="0" indent="-457178" algn="ctr" defTabSz="914354"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p:nvPr>
        </p:nvSpPr>
        <p:spPr>
          <a:xfrm>
            <a:off x="3429001" y="1600206"/>
            <a:ext cx="5327651" cy="3468807"/>
          </a:xfrm>
          <a:prstGeom prst="rect">
            <a:avLst/>
          </a:prstGeom>
        </p:spPr>
        <p:txBody>
          <a:bodyPr/>
          <a:lstStyle>
            <a:lvl1pPr marL="0" marR="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lang="en-US" sz="2000" b="0" kern="1200">
                <a:solidFill>
                  <a:schemeClr val="tx1"/>
                </a:solidFill>
                <a:latin typeface="+mn-lt"/>
                <a:ea typeface="+mn-ea"/>
                <a:cs typeface="Trebuchet MS" panose="020B0603020202020204" pitchFamily="34" charset="0"/>
              </a:defRPr>
            </a:lvl1pPr>
            <a:lvl2pPr marL="692116" indent="-352409">
              <a:buFont typeface="Arial" panose="020B0604020202020204" pitchFamily="34" charset="0"/>
              <a:buChar char="•"/>
              <a:defRPr sz="2000"/>
            </a:lvl2pPr>
            <a:lvl3pPr marL="628619" indent="-171442">
              <a:buFont typeface="Arial" panose="020B0604020202020204" pitchFamily="34" charset="0"/>
              <a:buChar char="•"/>
              <a:defRPr sz="2000"/>
            </a:lvl3pPr>
            <a:lvl4pPr marL="685766" indent="0">
              <a:buNone/>
              <a:defRPr/>
            </a:lvl4pPr>
            <a:lvl5pPr marL="1028649" indent="0">
              <a:buNone/>
              <a:defRPr/>
            </a:lvl5pPr>
          </a:lstStyle>
          <a:p>
            <a:pPr lvl="0"/>
            <a:endParaRPr lang="en-US"/>
          </a:p>
        </p:txBody>
      </p:sp>
      <p:sp>
        <p:nvSpPr>
          <p:cNvPr id="6" name="Text Placeholder 1">
            <a:extLst>
              <a:ext uri="{FF2B5EF4-FFF2-40B4-BE49-F238E27FC236}">
                <a16:creationId xmlns:a16="http://schemas.microsoft.com/office/drawing/2014/main" id="{AC84F113-1D73-4CB4-B988-6A439D099C95}"/>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7" name="Group 6">
            <a:extLst>
              <a:ext uri="{FF2B5EF4-FFF2-40B4-BE49-F238E27FC236}">
                <a16:creationId xmlns:a16="http://schemas.microsoft.com/office/drawing/2014/main" id="{791CFB2E-04BB-4E94-A09E-7AE9770274A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F604DD0-0BC4-4642-9663-DF648C20E5E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723901FE-C63A-4691-BBCF-1BD7899CE1A8}"/>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6778964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9B2B8B77-5DEB-4267-A5B2-560AFC5DA13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9548"/>
          <a:stretch/>
        </p:blipFill>
        <p:spPr>
          <a:xfrm>
            <a:off x="0" y="5571422"/>
            <a:ext cx="12192000" cy="1286578"/>
          </a:xfrm>
          <a:prstGeom prst="rect">
            <a:avLst/>
          </a:prstGeom>
        </p:spPr>
      </p:pic>
      <p:pic>
        <p:nvPicPr>
          <p:cNvPr id="15" name="Picture 8">
            <a:extLst>
              <a:ext uri="{FF2B5EF4-FFF2-40B4-BE49-F238E27FC236}">
                <a16:creationId xmlns:a16="http://schemas.microsoft.com/office/drawing/2014/main" id="{8B3B15C0-1B49-4219-ACC2-CDF221851A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368" y="6039300"/>
            <a:ext cx="1726039" cy="350821"/>
          </a:xfrm>
          <a:prstGeom prst="rect">
            <a:avLst/>
          </a:prstGeom>
        </p:spPr>
      </p:pic>
      <p:sp>
        <p:nvSpPr>
          <p:cNvPr id="16" name="Title 1">
            <a:extLst>
              <a:ext uri="{FF2B5EF4-FFF2-40B4-BE49-F238E27FC236}">
                <a16:creationId xmlns:a16="http://schemas.microsoft.com/office/drawing/2014/main" id="{A5BFA421-238A-4A82-A177-52811AE43856}"/>
              </a:ext>
            </a:extLst>
          </p:cNvPr>
          <p:cNvSpPr>
            <a:spLocks noGrp="1"/>
          </p:cNvSpPr>
          <p:nvPr>
            <p:ph type="ctrTitle"/>
          </p:nvPr>
        </p:nvSpPr>
        <p:spPr>
          <a:xfrm>
            <a:off x="548199" y="2486168"/>
            <a:ext cx="8439886" cy="741485"/>
          </a:xfrm>
          <a:prstGeom prst="rect">
            <a:avLst/>
          </a:prstGeom>
          <a:noFill/>
          <a:ln>
            <a:noFill/>
          </a:ln>
          <a:effectLst/>
        </p:spPr>
        <p:txBody>
          <a:bodyPr vert="horz" wrap="square" lIns="91440" tIns="91440" rIns="91440" bIns="91440" numCol="1" anchor="b" anchorCtr="0" compatLnSpc="1">
            <a:prstTxWarp prst="textNoShape">
              <a:avLst/>
            </a:prstTxWarp>
            <a:spAutoFit/>
          </a:bodyPr>
          <a:lstStyle>
            <a:lvl1pPr algn="l">
              <a:lnSpc>
                <a:spcPct val="75000"/>
              </a:lnSpc>
              <a:defRPr lang="en-US" sz="4800" b="0" spc="0" dirty="0">
                <a:solidFill>
                  <a:srgbClr val="3C3F42"/>
                </a:solidFill>
                <a:latin typeface="Trebuchet MS" panose="020B0603020202020204" pitchFamily="34" charset="0"/>
              </a:defRPr>
            </a:lvl1pPr>
          </a:lstStyle>
          <a:p>
            <a:pPr lvl="0" fontAlgn="auto"/>
            <a:r>
              <a:rPr lang="en-US"/>
              <a:t>Click to edit Master title style</a:t>
            </a:r>
          </a:p>
        </p:txBody>
      </p:sp>
      <p:sp>
        <p:nvSpPr>
          <p:cNvPr id="18" name="Subtitle 2">
            <a:extLst>
              <a:ext uri="{FF2B5EF4-FFF2-40B4-BE49-F238E27FC236}">
                <a16:creationId xmlns:a16="http://schemas.microsoft.com/office/drawing/2014/main" id="{A25EC9F7-ABFB-4D91-9EF3-D822FFF4D231}"/>
              </a:ext>
            </a:extLst>
          </p:cNvPr>
          <p:cNvSpPr>
            <a:spLocks noGrp="1"/>
          </p:cNvSpPr>
          <p:nvPr>
            <p:ph type="subTitle" idx="1"/>
          </p:nvPr>
        </p:nvSpPr>
        <p:spPr>
          <a:xfrm>
            <a:off x="548199" y="3163228"/>
            <a:ext cx="8439886" cy="375047"/>
          </a:xfrm>
          <a:prstGeom prst="rect">
            <a:avLst/>
          </a:prstGeom>
        </p:spPr>
        <p:txBody>
          <a:bodyPr lIns="91440" tIns="0" rIns="91440" bIns="228600" anchor="t" anchorCtr="0">
            <a:noAutofit/>
          </a:bodyPr>
          <a:lstStyle>
            <a:lvl1pPr marL="0" indent="0">
              <a:buNone/>
              <a:defRPr lang="en-US" sz="2800" dirty="0">
                <a:solidFill>
                  <a:srgbClr val="3C3F42"/>
                </a:solidFill>
                <a:latin typeface="Trebuchet MS" panose="020B0603020202020204" pitchFamily="34" charset="0"/>
              </a:defRPr>
            </a:lvl1pPr>
          </a:lstStyle>
          <a:p>
            <a:pPr lvl="0" fontAlgn="auto"/>
            <a:r>
              <a:rPr lang="en-US"/>
              <a:t>Click to edit Master subtitle style</a:t>
            </a:r>
          </a:p>
        </p:txBody>
      </p:sp>
      <p:sp>
        <p:nvSpPr>
          <p:cNvPr id="19" name="Text Placeholder 13">
            <a:extLst>
              <a:ext uri="{FF2B5EF4-FFF2-40B4-BE49-F238E27FC236}">
                <a16:creationId xmlns:a16="http://schemas.microsoft.com/office/drawing/2014/main" id="{064CCF64-CF09-40EB-94AD-47D740F60FF9}"/>
              </a:ext>
            </a:extLst>
          </p:cNvPr>
          <p:cNvSpPr>
            <a:spLocks noGrp="1"/>
          </p:cNvSpPr>
          <p:nvPr>
            <p:ph type="body" sz="quarter" idx="12"/>
          </p:nvPr>
        </p:nvSpPr>
        <p:spPr>
          <a:xfrm>
            <a:off x="548199" y="4168912"/>
            <a:ext cx="8439886" cy="433388"/>
          </a:xfrm>
          <a:prstGeom prst="rect">
            <a:avLst/>
          </a:prstGeom>
        </p:spPr>
        <p:txBody>
          <a:bodyPr/>
          <a:lstStyle>
            <a:lvl1pPr marL="0" indent="0">
              <a:buNone/>
              <a:defRPr sz="1800">
                <a:solidFill>
                  <a:schemeClr val="tx2">
                    <a:lumMod val="50000"/>
                  </a:schemeClr>
                </a:solidFill>
                <a:latin typeface="+mj-lt"/>
              </a:defRPr>
            </a:lvl1pPr>
          </a:lstStyle>
          <a:p>
            <a:pPr lvl="0"/>
            <a:r>
              <a:rPr lang="en-US"/>
              <a:t>Click to edit Master text styles</a:t>
            </a:r>
          </a:p>
        </p:txBody>
      </p:sp>
      <p:cxnSp>
        <p:nvCxnSpPr>
          <p:cNvPr id="20" name="Straight Connector 19">
            <a:extLst>
              <a:ext uri="{FF2B5EF4-FFF2-40B4-BE49-F238E27FC236}">
                <a16:creationId xmlns:a16="http://schemas.microsoft.com/office/drawing/2014/main" id="{94F8E2D8-A620-473A-976E-66E61ADB0FFE}"/>
              </a:ext>
            </a:extLst>
          </p:cNvPr>
          <p:cNvCxnSpPr>
            <a:cxnSpLocks/>
          </p:cNvCxnSpPr>
          <p:nvPr/>
        </p:nvCxnSpPr>
        <p:spPr>
          <a:xfrm>
            <a:off x="658368" y="3885570"/>
            <a:ext cx="1554480" cy="0"/>
          </a:xfrm>
          <a:prstGeom prst="line">
            <a:avLst/>
          </a:prstGeom>
          <a:ln w="69850" cap="rnd">
            <a:solidFill>
              <a:srgbClr val="E0171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9301766"/>
      </p:ext>
    </p:extLst>
  </p:cSld>
  <p:clrMapOvr>
    <a:overrideClrMapping bg1="dk1" tx1="lt1" bg2="dk2" tx2="lt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pos="576">
          <p15:clr>
            <a:srgbClr val="FBAE40"/>
          </p15:clr>
        </p15:guide>
        <p15:guide id="2" orient="horz" pos="2160">
          <p15:clr>
            <a:srgbClr val="FBAE40"/>
          </p15:clr>
        </p15:guide>
        <p15:guide id="3" orient="horz" pos="3264">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bg1"/>
        </a:solid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C8B70A4-0299-FA45-8F3F-58F9380F7CFC}"/>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SECTION TITLE</a:t>
            </a:r>
          </a:p>
        </p:txBody>
      </p:sp>
      <p:grpSp>
        <p:nvGrpSpPr>
          <p:cNvPr id="5" name="Group 4">
            <a:extLst>
              <a:ext uri="{FF2B5EF4-FFF2-40B4-BE49-F238E27FC236}">
                <a16:creationId xmlns:a16="http://schemas.microsoft.com/office/drawing/2014/main" id="{E0AD2358-D227-456D-8326-5766D4325CC5}"/>
              </a:ext>
            </a:extLst>
          </p:cNvPr>
          <p:cNvGrpSpPr>
            <a:grpSpLocks noChangeAspect="1"/>
          </p:cNvGrpSpPr>
          <p:nvPr/>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87911B9A-2E45-448A-A26C-A7C4303378B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B786D93-2235-4E68-96C6-8ED490ACBC1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67230467"/>
      </p:ext>
    </p:extLst>
  </p:cSld>
  <p:clrMapOvr>
    <a:masterClrMapping/>
  </p:clrMapOvr>
  <p:hf hdr="0" ftr="0" dt="0"/>
  <p:extLst>
    <p:ext uri="{DCECCB84-F9BA-43D5-87BE-67443E8EF086}">
      <p15:sldGuideLst xmlns:p15="http://schemas.microsoft.com/office/powerpoint/2012/main">
        <p15:guide id="1" pos="57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header">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32084" y="0"/>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1">
            <a:extLst>
              <a:ext uri="{FF2B5EF4-FFF2-40B4-BE49-F238E27FC236}">
                <a16:creationId xmlns:a16="http://schemas.microsoft.com/office/drawing/2014/main" id="{122A6F2B-D6B4-4E10-BFD4-56BEA1CCE463}"/>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6" name="Group 5">
            <a:extLst>
              <a:ext uri="{FF2B5EF4-FFF2-40B4-BE49-F238E27FC236}">
                <a16:creationId xmlns:a16="http://schemas.microsoft.com/office/drawing/2014/main" id="{06AFF142-BE00-4CD4-BAC8-0AC0C1430E3E}"/>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C8DFEB53-32A0-4337-BAC9-C1F0EB714F31}"/>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D08A3F62-A926-486C-901F-540C41A98A7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106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Moments that matter — red">
    <p:bg>
      <p:bgPr>
        <a:solidFill>
          <a:srgbClr val="E01719"/>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sz="4000" b="0" i="0" cap="none" spc="300" baseline="0">
                <a:solidFill>
                  <a:schemeClr val="bg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11" name="Group 10">
            <a:extLst>
              <a:ext uri="{FF2B5EF4-FFF2-40B4-BE49-F238E27FC236}">
                <a16:creationId xmlns:a16="http://schemas.microsoft.com/office/drawing/2014/main" id="{765EC3E4-52A5-4545-AE76-CF90A8888264}"/>
              </a:ext>
            </a:extLst>
          </p:cNvPr>
          <p:cNvGrpSpPr>
            <a:grpSpLocks noChangeAspect="1"/>
          </p:cNvGrpSpPr>
          <p:nvPr/>
        </p:nvGrpSpPr>
        <p:grpSpPr bwMode="auto">
          <a:xfrm>
            <a:off x="11523227" y="6169794"/>
            <a:ext cx="468957" cy="411981"/>
            <a:chOff x="7171" y="3741"/>
            <a:chExt cx="214" cy="188"/>
          </a:xfrm>
          <a:solidFill>
            <a:schemeClr val="bg1"/>
          </a:solidFill>
          <a:effectLst>
            <a:outerShdw blurRad="50800" dist="38100" dir="2700000" algn="tl" rotWithShape="0">
              <a:prstClr val="black">
                <a:alpha val="40000"/>
              </a:prstClr>
            </a:outerShdw>
          </a:effectLst>
        </p:grpSpPr>
        <p:sp>
          <p:nvSpPr>
            <p:cNvPr id="12" name="Freeform 6">
              <a:extLst>
                <a:ext uri="{FF2B5EF4-FFF2-40B4-BE49-F238E27FC236}">
                  <a16:creationId xmlns:a16="http://schemas.microsoft.com/office/drawing/2014/main" id="{49B16121-2D2D-4438-BF11-71532DFCCBC6}"/>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7DDFE4BF-FE5F-4A38-9156-25681CABC44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98147872"/>
      </p:ext>
    </p:extLst>
  </p:cSld>
  <p:clrMapOvr>
    <a:masterClrMapping/>
  </p:clrMapOvr>
  <p:hf hdr="0" ftr="0" dt="0"/>
  <p:extLst>
    <p:ext uri="{DCECCB84-F9BA-43D5-87BE-67443E8EF086}">
      <p15:sldGuideLst xmlns:p15="http://schemas.microsoft.com/office/powerpoint/2012/main">
        <p15:guide id="1" pos="57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Moments that matter — teal">
    <p:bg>
      <p:bgPr>
        <a:solidFill>
          <a:schemeClr val="accent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DC18C46-CE0C-42F8-BBFE-4E2417DAAFF3}"/>
              </a:ext>
            </a:extLst>
          </p:cNvPr>
          <p:cNvGrpSpPr>
            <a:grpSpLocks noChangeAspect="1"/>
          </p:cNvGrpSpPr>
          <p:nvPr/>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CBF84C5-B9B9-4E22-8499-F083A521573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2657345E-D06B-4E88-A2AD-4A9F3106AE6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5478038"/>
      </p:ext>
    </p:extLst>
  </p:cSld>
  <p:clrMapOvr>
    <a:masterClrMapping/>
  </p:clrMapOvr>
  <p:hf hdr="0" ftr="0" dt="0"/>
  <p:extLst>
    <p:ext uri="{DCECCB84-F9BA-43D5-87BE-67443E8EF086}">
      <p15:sldGuideLst xmlns:p15="http://schemas.microsoft.com/office/powerpoint/2012/main">
        <p15:guide id="1" pos="576">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1_Moments that matter — grey">
    <p:bg>
      <p:bgPr>
        <a:solidFill>
          <a:srgbClr val="3C3F4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D747D757-D188-4A76-87E4-7A3A0EC2DF54}"/>
              </a:ext>
            </a:extLst>
          </p:cNvPr>
          <p:cNvGrpSpPr>
            <a:grpSpLocks noChangeAspect="1"/>
          </p:cNvGrpSpPr>
          <p:nvPr/>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49410A31-4087-48DE-8867-3D236C6C9DC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76B2B63-7899-4C3B-86F6-05D01002A7D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918112"/>
      </p:ext>
    </p:extLst>
  </p:cSld>
  <p:clrMapOvr>
    <a:masterClrMapping/>
  </p:clrMapOvr>
  <p:hf hdr="0" ftr="0" dt="0"/>
  <p:extLst>
    <p:ext uri="{DCECCB84-F9BA-43D5-87BE-67443E8EF086}">
      <p15:sldGuideLst xmlns:p15="http://schemas.microsoft.com/office/powerpoint/2012/main">
        <p15:guide id="1" pos="57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Moments that matter — blueberry">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26BE0E7-1385-4978-AC1F-41A1AA411BD5}"/>
              </a:ext>
            </a:extLst>
          </p:cNvPr>
          <p:cNvGrpSpPr>
            <a:grpSpLocks noChangeAspect="1"/>
          </p:cNvGrpSpPr>
          <p:nvPr/>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5F3AE5B5-B89F-4197-A7D0-C7E430D4161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57ABCF86-E80A-44A4-AA67-A1E19F411FE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7812402"/>
      </p:ext>
    </p:extLst>
  </p:cSld>
  <p:clrMapOvr>
    <a:masterClrMapping/>
  </p:clrMapOvr>
  <p:hf hdr="0" ftr="0" dt="0"/>
  <p:extLst>
    <p:ext uri="{DCECCB84-F9BA-43D5-87BE-67443E8EF086}">
      <p15:sldGuideLst xmlns:p15="http://schemas.microsoft.com/office/powerpoint/2012/main">
        <p15:guide id="1" pos="576">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Header and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F228-5AC4-40CB-BC3F-6D07870889F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9DEC52C-94A4-4600-946F-7D3817C8B5D6}"/>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56EAD30B-F7AD-46C7-B7AE-1B8952FD9966}"/>
              </a:ext>
            </a:extLst>
          </p:cNvPr>
          <p:cNvSpPr>
            <a:spLocks noGrp="1"/>
          </p:cNvSpPr>
          <p:nvPr>
            <p:ph type="ftr" sz="quarter" idx="11"/>
          </p:nvPr>
        </p:nvSpPr>
        <p:spPr/>
        <p:txBody>
          <a:bodyPr/>
          <a:lstStyle/>
          <a:p>
            <a:endParaRPr lang="en-US"/>
          </a:p>
        </p:txBody>
      </p:sp>
      <p:sp>
        <p:nvSpPr>
          <p:cNvPr id="6" name="Text Placeholder 5">
            <a:extLst>
              <a:ext uri="{FF2B5EF4-FFF2-40B4-BE49-F238E27FC236}">
                <a16:creationId xmlns:a16="http://schemas.microsoft.com/office/drawing/2014/main" id="{B26C30F1-BBBF-46BB-8F2A-498654068FFD}"/>
              </a:ext>
            </a:extLst>
          </p:cNvPr>
          <p:cNvSpPr>
            <a:spLocks noGrp="1"/>
          </p:cNvSpPr>
          <p:nvPr>
            <p:ph type="body" sz="quarter" idx="12"/>
          </p:nvPr>
        </p:nvSpPr>
        <p:spPr>
          <a:xfrm>
            <a:off x="457200" y="1600200"/>
            <a:ext cx="11277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CE4DC134-641A-42AB-BDE3-9ABA4EFF6159}"/>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Tree>
    <p:extLst>
      <p:ext uri="{BB962C8B-B14F-4D97-AF65-F5344CB8AC3E}">
        <p14:creationId xmlns:p14="http://schemas.microsoft.com/office/powerpoint/2010/main" val="3728673230"/>
      </p:ext>
    </p:extLst>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Header no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DF17-1749-4412-81AF-7E3B74EB022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457330B-F7A3-40D5-BF97-896717E400EC}"/>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76D70865-65D7-441A-BC39-F420296F79FF}"/>
              </a:ext>
            </a:extLst>
          </p:cNvPr>
          <p:cNvSpPr>
            <a:spLocks noGrp="1"/>
          </p:cNvSpPr>
          <p:nvPr>
            <p:ph type="ftr" sz="quarter" idx="11"/>
          </p:nvPr>
        </p:nvSpPr>
        <p:spPr/>
        <p:txBody>
          <a:bodyPr/>
          <a:lstStyle/>
          <a:p>
            <a:endParaRPr lang="en-US"/>
          </a:p>
        </p:txBody>
      </p:sp>
      <p:sp>
        <p:nvSpPr>
          <p:cNvPr id="5" name="Text Placeholder 1">
            <a:extLst>
              <a:ext uri="{FF2B5EF4-FFF2-40B4-BE49-F238E27FC236}">
                <a16:creationId xmlns:a16="http://schemas.microsoft.com/office/drawing/2014/main" id="{9401906A-69AA-4CC0-BDBA-8753A9C515AC}"/>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Tree>
    <p:extLst>
      <p:ext uri="{BB962C8B-B14F-4D97-AF65-F5344CB8AC3E}">
        <p14:creationId xmlns:p14="http://schemas.microsoft.com/office/powerpoint/2010/main" val="1177416373"/>
      </p:ext>
    </p:extLst>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Header with 3 image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125230-2280-43F2-8EFA-3397BD3C6C77}"/>
              </a:ext>
            </a:extLst>
          </p:cNvPr>
          <p:cNvSpPr>
            <a:spLocks noGrp="1"/>
          </p:cNvSpPr>
          <p:nvPr>
            <p:ph type="pic" sz="quarter" idx="13" hasCustomPrompt="1"/>
          </p:nvPr>
        </p:nvSpPr>
        <p:spPr>
          <a:xfrm>
            <a:off x="457200" y="2722563"/>
            <a:ext cx="3649663" cy="2755900"/>
          </a:xfrm>
        </p:spPr>
        <p:txBody>
          <a:bodyPr/>
          <a:lstStyle>
            <a:lvl1pPr marL="0" indent="0" algn="ctr">
              <a:buNone/>
              <a:defRPr/>
            </a:lvl1pPr>
          </a:lstStyle>
          <a:p>
            <a:r>
              <a:rPr lang="en-US"/>
              <a:t>Click to insert image</a:t>
            </a:r>
          </a:p>
        </p:txBody>
      </p:sp>
      <p:sp>
        <p:nvSpPr>
          <p:cNvPr id="2" name="Title 1">
            <a:extLst>
              <a:ext uri="{FF2B5EF4-FFF2-40B4-BE49-F238E27FC236}">
                <a16:creationId xmlns:a16="http://schemas.microsoft.com/office/drawing/2014/main" id="{5878BC54-70C5-49CB-8A5B-5ED73FC0FAD4}"/>
              </a:ext>
            </a:extLst>
          </p:cNvPr>
          <p:cNvSpPr>
            <a:spLocks noGrp="1"/>
          </p:cNvSpPr>
          <p:nvPr>
            <p:ph type="title"/>
          </p:nvPr>
        </p:nvSpPr>
        <p:spPr>
          <a:xfrm>
            <a:off x="457200" y="469392"/>
            <a:ext cx="11277600" cy="445008"/>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5E9293C-DDEA-4A17-82C4-15E4AD87AAE3}"/>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F427CDEF-B18B-4684-B41A-F6C665BC63FB}"/>
              </a:ext>
            </a:extLst>
          </p:cNvPr>
          <p:cNvSpPr>
            <a:spLocks noGrp="1"/>
          </p:cNvSpPr>
          <p:nvPr>
            <p:ph type="ftr" sz="quarter" idx="11"/>
          </p:nvPr>
        </p:nvSpPr>
        <p:spPr/>
        <p:txBody>
          <a:bodyPr/>
          <a:lstStyle/>
          <a:p>
            <a:endParaRPr lang="en-US"/>
          </a:p>
        </p:txBody>
      </p:sp>
      <p:sp>
        <p:nvSpPr>
          <p:cNvPr id="8" name="Picture Placeholder 6">
            <a:extLst>
              <a:ext uri="{FF2B5EF4-FFF2-40B4-BE49-F238E27FC236}">
                <a16:creationId xmlns:a16="http://schemas.microsoft.com/office/drawing/2014/main" id="{0D74F48F-BA4E-4A6C-83C3-64081D3CBB23}"/>
              </a:ext>
            </a:extLst>
          </p:cNvPr>
          <p:cNvSpPr>
            <a:spLocks noGrp="1"/>
          </p:cNvSpPr>
          <p:nvPr>
            <p:ph type="pic" sz="quarter" idx="14" hasCustomPrompt="1"/>
          </p:nvPr>
        </p:nvSpPr>
        <p:spPr>
          <a:xfrm>
            <a:off x="8085137" y="2722563"/>
            <a:ext cx="3649663" cy="2755900"/>
          </a:xfrm>
        </p:spPr>
        <p:txBody>
          <a:bodyPr/>
          <a:lstStyle>
            <a:lvl1pPr marL="0" indent="0" algn="ctr">
              <a:buNone/>
              <a:defRPr/>
            </a:lvl1pPr>
          </a:lstStyle>
          <a:p>
            <a:r>
              <a:rPr lang="en-US"/>
              <a:t>Click to insert image</a:t>
            </a:r>
          </a:p>
        </p:txBody>
      </p:sp>
      <p:sp>
        <p:nvSpPr>
          <p:cNvPr id="9" name="Picture Placeholder 6">
            <a:extLst>
              <a:ext uri="{FF2B5EF4-FFF2-40B4-BE49-F238E27FC236}">
                <a16:creationId xmlns:a16="http://schemas.microsoft.com/office/drawing/2014/main" id="{ABFDFF4A-55E6-4BB6-8B16-5F8CC0D4A95B}"/>
              </a:ext>
            </a:extLst>
          </p:cNvPr>
          <p:cNvSpPr>
            <a:spLocks noGrp="1"/>
          </p:cNvSpPr>
          <p:nvPr>
            <p:ph type="pic" sz="quarter" idx="15" hasCustomPrompt="1"/>
          </p:nvPr>
        </p:nvSpPr>
        <p:spPr>
          <a:xfrm>
            <a:off x="4271168" y="2722563"/>
            <a:ext cx="3649663" cy="2755900"/>
          </a:xfrm>
        </p:spPr>
        <p:txBody>
          <a:bodyPr/>
          <a:lstStyle>
            <a:lvl1pPr marL="0" indent="0" algn="ctr">
              <a:buNone/>
              <a:defRPr/>
            </a:lvl1pPr>
          </a:lstStyle>
          <a:p>
            <a:r>
              <a:rPr lang="en-US"/>
              <a:t>Click to insert image</a:t>
            </a:r>
          </a:p>
        </p:txBody>
      </p:sp>
      <p:sp>
        <p:nvSpPr>
          <p:cNvPr id="10" name="Text Placeholder 1">
            <a:extLst>
              <a:ext uri="{FF2B5EF4-FFF2-40B4-BE49-F238E27FC236}">
                <a16:creationId xmlns:a16="http://schemas.microsoft.com/office/drawing/2014/main" id="{CC0CFAE7-E4B1-4613-97F9-D7941D92777F}"/>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Tree>
    <p:extLst>
      <p:ext uri="{BB962C8B-B14F-4D97-AF65-F5344CB8AC3E}">
        <p14:creationId xmlns:p14="http://schemas.microsoft.com/office/powerpoint/2010/main" val="2631390683"/>
      </p:ext>
    </p:extLst>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 step process bub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FE676-A348-4AA9-B682-5021B5B5284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9FAE12D-537F-48CB-BFC4-E1E41336E691}"/>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F442D919-D292-4CD8-BEA3-2992E4CCE034}"/>
              </a:ext>
            </a:extLst>
          </p:cNvPr>
          <p:cNvSpPr>
            <a:spLocks noGrp="1"/>
          </p:cNvSpPr>
          <p:nvPr>
            <p:ph type="ftr" sz="quarter" idx="11"/>
          </p:nvPr>
        </p:nvSpPr>
        <p:spPr/>
        <p:txBody>
          <a:bodyPr/>
          <a:lstStyle/>
          <a:p>
            <a:endParaRPr lang="en-US"/>
          </a:p>
        </p:txBody>
      </p:sp>
      <p:sp>
        <p:nvSpPr>
          <p:cNvPr id="5" name="Text Placeholder 1">
            <a:extLst>
              <a:ext uri="{FF2B5EF4-FFF2-40B4-BE49-F238E27FC236}">
                <a16:creationId xmlns:a16="http://schemas.microsoft.com/office/drawing/2014/main" id="{187CA3D3-96CF-4F05-A394-3F6FCDDA3841}"/>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
        <p:nvSpPr>
          <p:cNvPr id="6" name="Oval 5">
            <a:extLst>
              <a:ext uri="{FF2B5EF4-FFF2-40B4-BE49-F238E27FC236}">
                <a16:creationId xmlns:a16="http://schemas.microsoft.com/office/drawing/2014/main" id="{F982FE37-C01B-45E0-8849-C5C6825D76B3}"/>
              </a:ext>
            </a:extLst>
          </p:cNvPr>
          <p:cNvSpPr>
            <a:spLocks noChangeAspect="1"/>
          </p:cNvSpPr>
          <p:nvPr/>
        </p:nvSpPr>
        <p:spPr>
          <a:xfrm>
            <a:off x="8580299"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7" name="Oval 6">
            <a:extLst>
              <a:ext uri="{FF2B5EF4-FFF2-40B4-BE49-F238E27FC236}">
                <a16:creationId xmlns:a16="http://schemas.microsoft.com/office/drawing/2014/main" id="{1BC02D2B-3EF3-47B4-B17E-484BD1A08CC8}"/>
              </a:ext>
            </a:extLst>
          </p:cNvPr>
          <p:cNvSpPr>
            <a:spLocks noChangeAspect="1"/>
          </p:cNvSpPr>
          <p:nvPr/>
        </p:nvSpPr>
        <p:spPr>
          <a:xfrm>
            <a:off x="4925310"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8" name="Oval 7">
            <a:extLst>
              <a:ext uri="{FF2B5EF4-FFF2-40B4-BE49-F238E27FC236}">
                <a16:creationId xmlns:a16="http://schemas.microsoft.com/office/drawing/2014/main" id="{8B43566F-6B38-4A7E-A615-80EB069A4796}"/>
              </a:ext>
            </a:extLst>
          </p:cNvPr>
          <p:cNvSpPr>
            <a:spLocks noChangeAspect="1"/>
          </p:cNvSpPr>
          <p:nvPr/>
        </p:nvSpPr>
        <p:spPr>
          <a:xfrm>
            <a:off x="1182976" y="1828800"/>
            <a:ext cx="2468880" cy="246580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pic>
        <p:nvPicPr>
          <p:cNvPr id="9" name="Picture 8">
            <a:extLst>
              <a:ext uri="{FF2B5EF4-FFF2-40B4-BE49-F238E27FC236}">
                <a16:creationId xmlns:a16="http://schemas.microsoft.com/office/drawing/2014/main" id="{133FEBF9-FD94-41AA-B7FF-D5CD29CEB27E}"/>
              </a:ext>
            </a:extLst>
          </p:cNvPr>
          <p:cNvPicPr>
            <a:picLocks noChangeAspect="1"/>
          </p:cNvPicPr>
          <p:nvPr/>
        </p:nvPicPr>
        <p:blipFill>
          <a:blip r:embed="rId2"/>
          <a:stretch>
            <a:fillRect/>
          </a:stretch>
        </p:blipFill>
        <p:spPr>
          <a:xfrm>
            <a:off x="4033034" y="2469980"/>
            <a:ext cx="499272" cy="920533"/>
          </a:xfrm>
          <a:prstGeom prst="rect">
            <a:avLst/>
          </a:prstGeom>
        </p:spPr>
      </p:pic>
      <p:pic>
        <p:nvPicPr>
          <p:cNvPr id="10" name="Picture 9">
            <a:extLst>
              <a:ext uri="{FF2B5EF4-FFF2-40B4-BE49-F238E27FC236}">
                <a16:creationId xmlns:a16="http://schemas.microsoft.com/office/drawing/2014/main" id="{D8EC1A5F-D452-4C4D-B80B-D417B3B32E3F}"/>
              </a:ext>
            </a:extLst>
          </p:cNvPr>
          <p:cNvPicPr>
            <a:picLocks noChangeAspect="1"/>
          </p:cNvPicPr>
          <p:nvPr/>
        </p:nvPicPr>
        <p:blipFill>
          <a:blip r:embed="rId2"/>
          <a:stretch>
            <a:fillRect/>
          </a:stretch>
        </p:blipFill>
        <p:spPr>
          <a:xfrm>
            <a:off x="7781281" y="2469980"/>
            <a:ext cx="499272" cy="920533"/>
          </a:xfrm>
          <a:prstGeom prst="rect">
            <a:avLst/>
          </a:prstGeom>
        </p:spPr>
      </p:pic>
      <p:sp>
        <p:nvSpPr>
          <p:cNvPr id="11" name="Text Placeholder 3">
            <a:extLst>
              <a:ext uri="{FF2B5EF4-FFF2-40B4-BE49-F238E27FC236}">
                <a16:creationId xmlns:a16="http://schemas.microsoft.com/office/drawing/2014/main" id="{0083D407-7397-45E2-9E73-078AE3CF8F72}"/>
              </a:ext>
            </a:extLst>
          </p:cNvPr>
          <p:cNvSpPr>
            <a:spLocks noGrp="1"/>
          </p:cNvSpPr>
          <p:nvPr>
            <p:ph type="body" sz="quarter" idx="15" hasCustomPrompt="1"/>
          </p:nvPr>
        </p:nvSpPr>
        <p:spPr>
          <a:xfrm>
            <a:off x="157921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2" name="Text Placeholder 3">
            <a:extLst>
              <a:ext uri="{FF2B5EF4-FFF2-40B4-BE49-F238E27FC236}">
                <a16:creationId xmlns:a16="http://schemas.microsoft.com/office/drawing/2014/main" id="{096BF134-AFBA-436D-A49E-CB8A589D772D}"/>
              </a:ext>
            </a:extLst>
          </p:cNvPr>
          <p:cNvSpPr>
            <a:spLocks noGrp="1"/>
          </p:cNvSpPr>
          <p:nvPr>
            <p:ph type="body" sz="quarter" idx="16" hasCustomPrompt="1"/>
          </p:nvPr>
        </p:nvSpPr>
        <p:spPr>
          <a:xfrm>
            <a:off x="533094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3" name="Text Placeholder 3">
            <a:extLst>
              <a:ext uri="{FF2B5EF4-FFF2-40B4-BE49-F238E27FC236}">
                <a16:creationId xmlns:a16="http://schemas.microsoft.com/office/drawing/2014/main" id="{8B7EAE97-C19A-451C-BA1B-6840551D2AD9}"/>
              </a:ext>
            </a:extLst>
          </p:cNvPr>
          <p:cNvSpPr>
            <a:spLocks noGrp="1"/>
          </p:cNvSpPr>
          <p:nvPr>
            <p:ph type="body" sz="quarter" idx="17" hasCustomPrompt="1"/>
          </p:nvPr>
        </p:nvSpPr>
        <p:spPr>
          <a:xfrm>
            <a:off x="898854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4" name="Text Placeholder 3">
            <a:extLst>
              <a:ext uri="{FF2B5EF4-FFF2-40B4-BE49-F238E27FC236}">
                <a16:creationId xmlns:a16="http://schemas.microsoft.com/office/drawing/2014/main" id="{1FAF1E23-906C-4488-88AB-7D8F8A48D819}"/>
              </a:ext>
            </a:extLst>
          </p:cNvPr>
          <p:cNvSpPr>
            <a:spLocks noGrp="1"/>
          </p:cNvSpPr>
          <p:nvPr>
            <p:ph type="body" sz="quarter" idx="18" hasCustomPrompt="1"/>
          </p:nvPr>
        </p:nvSpPr>
        <p:spPr>
          <a:xfrm>
            <a:off x="118297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5" name="Text Placeholder 3">
            <a:extLst>
              <a:ext uri="{FF2B5EF4-FFF2-40B4-BE49-F238E27FC236}">
                <a16:creationId xmlns:a16="http://schemas.microsoft.com/office/drawing/2014/main" id="{A11D1FB9-99DC-4A39-B7B6-686155349445}"/>
              </a:ext>
            </a:extLst>
          </p:cNvPr>
          <p:cNvSpPr>
            <a:spLocks noGrp="1"/>
          </p:cNvSpPr>
          <p:nvPr>
            <p:ph type="body" sz="quarter" idx="19" hasCustomPrompt="1"/>
          </p:nvPr>
        </p:nvSpPr>
        <p:spPr>
          <a:xfrm>
            <a:off x="484057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6" name="Text Placeholder 3">
            <a:extLst>
              <a:ext uri="{FF2B5EF4-FFF2-40B4-BE49-F238E27FC236}">
                <a16:creationId xmlns:a16="http://schemas.microsoft.com/office/drawing/2014/main" id="{FBBF2B0B-47F4-4A11-B4D5-B1E7B83563DD}"/>
              </a:ext>
            </a:extLst>
          </p:cNvPr>
          <p:cNvSpPr>
            <a:spLocks noGrp="1"/>
          </p:cNvSpPr>
          <p:nvPr>
            <p:ph type="body" sz="quarter" idx="20" hasCustomPrompt="1"/>
          </p:nvPr>
        </p:nvSpPr>
        <p:spPr>
          <a:xfrm>
            <a:off x="859230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Tree>
    <p:extLst>
      <p:ext uri="{BB962C8B-B14F-4D97-AF65-F5344CB8AC3E}">
        <p14:creationId xmlns:p14="http://schemas.microsoft.com/office/powerpoint/2010/main" val="2582931639"/>
      </p:ext>
    </p:extLst>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3 step process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8771-9BEF-4665-9229-4AD7B8F9ECE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65F603F-2421-4110-AB16-2418C760A23B}"/>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1ED9BBC5-5F08-40D6-A92C-DC50B998202F}"/>
              </a:ext>
            </a:extLst>
          </p:cNvPr>
          <p:cNvSpPr>
            <a:spLocks noGrp="1"/>
          </p:cNvSpPr>
          <p:nvPr>
            <p:ph type="ftr" sz="quarter" idx="11"/>
          </p:nvPr>
        </p:nvSpPr>
        <p:spPr/>
        <p:txBody>
          <a:bodyPr/>
          <a:lstStyle/>
          <a:p>
            <a:endParaRPr lang="en-US"/>
          </a:p>
        </p:txBody>
      </p:sp>
      <p:sp>
        <p:nvSpPr>
          <p:cNvPr id="5" name="Text Placeholder 1">
            <a:extLst>
              <a:ext uri="{FF2B5EF4-FFF2-40B4-BE49-F238E27FC236}">
                <a16:creationId xmlns:a16="http://schemas.microsoft.com/office/drawing/2014/main" id="{3254831C-3F0B-437B-A738-6D7F293BD22D}"/>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
        <p:nvSpPr>
          <p:cNvPr id="6" name="Text Placeholder 3">
            <a:extLst>
              <a:ext uri="{FF2B5EF4-FFF2-40B4-BE49-F238E27FC236}">
                <a16:creationId xmlns:a16="http://schemas.microsoft.com/office/drawing/2014/main" id="{20A10C66-33E0-47C3-95C9-8788D92CE6A4}"/>
              </a:ext>
            </a:extLst>
          </p:cNvPr>
          <p:cNvSpPr>
            <a:spLocks noGrp="1"/>
          </p:cNvSpPr>
          <p:nvPr>
            <p:ph type="body" sz="quarter" idx="15" hasCustomPrompt="1"/>
          </p:nvPr>
        </p:nvSpPr>
        <p:spPr>
          <a:xfrm>
            <a:off x="157921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1</a:t>
            </a:r>
          </a:p>
        </p:txBody>
      </p:sp>
      <p:sp>
        <p:nvSpPr>
          <p:cNvPr id="7" name="Text Placeholder 3">
            <a:extLst>
              <a:ext uri="{FF2B5EF4-FFF2-40B4-BE49-F238E27FC236}">
                <a16:creationId xmlns:a16="http://schemas.microsoft.com/office/drawing/2014/main" id="{A27A6F2F-C0E6-4CC3-81E4-F118D76B74A6}"/>
              </a:ext>
            </a:extLst>
          </p:cNvPr>
          <p:cNvSpPr>
            <a:spLocks noGrp="1"/>
          </p:cNvSpPr>
          <p:nvPr>
            <p:ph type="body" sz="quarter" idx="18" hasCustomPrompt="1"/>
          </p:nvPr>
        </p:nvSpPr>
        <p:spPr>
          <a:xfrm>
            <a:off x="1579216" y="4395006"/>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8" name="Text Placeholder 3">
            <a:extLst>
              <a:ext uri="{FF2B5EF4-FFF2-40B4-BE49-F238E27FC236}">
                <a16:creationId xmlns:a16="http://schemas.microsoft.com/office/drawing/2014/main" id="{4A185A98-FD8A-4A4D-9C18-C1BB808001B9}"/>
              </a:ext>
            </a:extLst>
          </p:cNvPr>
          <p:cNvSpPr>
            <a:spLocks noGrp="1"/>
          </p:cNvSpPr>
          <p:nvPr>
            <p:ph type="body" sz="quarter" idx="19" hasCustomPrompt="1"/>
          </p:nvPr>
        </p:nvSpPr>
        <p:spPr>
          <a:xfrm>
            <a:off x="4927534" y="4395006"/>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9" name="Text Placeholder 3">
            <a:extLst>
              <a:ext uri="{FF2B5EF4-FFF2-40B4-BE49-F238E27FC236}">
                <a16:creationId xmlns:a16="http://schemas.microsoft.com/office/drawing/2014/main" id="{8BE782B8-CA28-459F-9F0C-B9170F3686BB}"/>
              </a:ext>
            </a:extLst>
          </p:cNvPr>
          <p:cNvSpPr>
            <a:spLocks noGrp="1"/>
          </p:cNvSpPr>
          <p:nvPr>
            <p:ph type="body" sz="quarter" idx="20" hasCustomPrompt="1"/>
          </p:nvPr>
        </p:nvSpPr>
        <p:spPr>
          <a:xfrm>
            <a:off x="8259898" y="4333616"/>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grpSp>
        <p:nvGrpSpPr>
          <p:cNvPr id="10" name="Group 9">
            <a:extLst>
              <a:ext uri="{FF2B5EF4-FFF2-40B4-BE49-F238E27FC236}">
                <a16:creationId xmlns:a16="http://schemas.microsoft.com/office/drawing/2014/main" id="{4F5B9C6F-D35C-4BDF-806A-BE6F53B1A20F}"/>
              </a:ext>
            </a:extLst>
          </p:cNvPr>
          <p:cNvGrpSpPr/>
          <p:nvPr/>
        </p:nvGrpSpPr>
        <p:grpSpPr>
          <a:xfrm>
            <a:off x="1031973" y="3557869"/>
            <a:ext cx="10086086" cy="314325"/>
            <a:chOff x="1046660" y="2728913"/>
            <a:chExt cx="10086086" cy="314325"/>
          </a:xfrm>
        </p:grpSpPr>
        <p:pic>
          <p:nvPicPr>
            <p:cNvPr id="11" name="Picture 10">
              <a:extLst>
                <a:ext uri="{FF2B5EF4-FFF2-40B4-BE49-F238E27FC236}">
                  <a16:creationId xmlns:a16="http://schemas.microsoft.com/office/drawing/2014/main" id="{F980F635-5DF1-4E1F-9B86-CF38FB532C1C}"/>
                </a:ext>
              </a:extLst>
            </p:cNvPr>
            <p:cNvPicPr>
              <a:picLocks noChangeAspect="1"/>
            </p:cNvPicPr>
            <p:nvPr/>
          </p:nvPicPr>
          <p:blipFill>
            <a:blip r:embed="rId2">
              <a:grayscl/>
            </a:blip>
            <a:stretch>
              <a:fillRect/>
            </a:stretch>
          </p:blipFill>
          <p:spPr>
            <a:xfrm>
              <a:off x="1046660" y="2728913"/>
              <a:ext cx="3415665" cy="314325"/>
            </a:xfrm>
            <a:prstGeom prst="rect">
              <a:avLst/>
            </a:prstGeom>
          </p:spPr>
        </p:pic>
        <p:pic>
          <p:nvPicPr>
            <p:cNvPr id="12" name="Picture 11">
              <a:extLst>
                <a:ext uri="{FF2B5EF4-FFF2-40B4-BE49-F238E27FC236}">
                  <a16:creationId xmlns:a16="http://schemas.microsoft.com/office/drawing/2014/main" id="{711DFC3F-3342-43DB-98E3-EC245A3B1F0D}"/>
                </a:ext>
              </a:extLst>
            </p:cNvPr>
            <p:cNvPicPr>
              <a:picLocks noChangeAspect="1"/>
            </p:cNvPicPr>
            <p:nvPr/>
          </p:nvPicPr>
          <p:blipFill>
            <a:blip r:embed="rId2">
              <a:grayscl/>
            </a:blip>
            <a:stretch>
              <a:fillRect/>
            </a:stretch>
          </p:blipFill>
          <p:spPr>
            <a:xfrm>
              <a:off x="4379187" y="2728913"/>
              <a:ext cx="3415665" cy="314325"/>
            </a:xfrm>
            <a:prstGeom prst="rect">
              <a:avLst/>
            </a:prstGeom>
          </p:spPr>
        </p:pic>
        <p:pic>
          <p:nvPicPr>
            <p:cNvPr id="13" name="Picture 12">
              <a:extLst>
                <a:ext uri="{FF2B5EF4-FFF2-40B4-BE49-F238E27FC236}">
                  <a16:creationId xmlns:a16="http://schemas.microsoft.com/office/drawing/2014/main" id="{26C5AC29-82D0-4789-A7CF-CF9F063B72BD}"/>
                </a:ext>
              </a:extLst>
            </p:cNvPr>
            <p:cNvPicPr>
              <a:picLocks noChangeAspect="1"/>
            </p:cNvPicPr>
            <p:nvPr/>
          </p:nvPicPr>
          <p:blipFill>
            <a:blip r:embed="rId2">
              <a:grayscl/>
            </a:blip>
            <a:stretch>
              <a:fillRect/>
            </a:stretch>
          </p:blipFill>
          <p:spPr>
            <a:xfrm>
              <a:off x="7717081" y="2728913"/>
              <a:ext cx="3415665" cy="314325"/>
            </a:xfrm>
            <a:prstGeom prst="rect">
              <a:avLst/>
            </a:prstGeom>
          </p:spPr>
        </p:pic>
      </p:grpSp>
      <p:sp>
        <p:nvSpPr>
          <p:cNvPr id="14" name="Text Placeholder 3">
            <a:extLst>
              <a:ext uri="{FF2B5EF4-FFF2-40B4-BE49-F238E27FC236}">
                <a16:creationId xmlns:a16="http://schemas.microsoft.com/office/drawing/2014/main" id="{78F929EE-2F39-4441-8A92-F536E3730315}"/>
              </a:ext>
            </a:extLst>
          </p:cNvPr>
          <p:cNvSpPr>
            <a:spLocks noGrp="1"/>
          </p:cNvSpPr>
          <p:nvPr>
            <p:ph type="body" sz="quarter" idx="21" hasCustomPrompt="1"/>
          </p:nvPr>
        </p:nvSpPr>
        <p:spPr>
          <a:xfrm>
            <a:off x="4927534"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2</a:t>
            </a:r>
          </a:p>
        </p:txBody>
      </p:sp>
      <p:sp>
        <p:nvSpPr>
          <p:cNvPr id="15" name="Text Placeholder 3">
            <a:extLst>
              <a:ext uri="{FF2B5EF4-FFF2-40B4-BE49-F238E27FC236}">
                <a16:creationId xmlns:a16="http://schemas.microsoft.com/office/drawing/2014/main" id="{87807DD1-3D38-490D-A75C-8B3A98FE4C47}"/>
              </a:ext>
            </a:extLst>
          </p:cNvPr>
          <p:cNvSpPr>
            <a:spLocks noGrp="1"/>
          </p:cNvSpPr>
          <p:nvPr>
            <p:ph type="body" sz="quarter" idx="23" hasCustomPrompt="1"/>
          </p:nvPr>
        </p:nvSpPr>
        <p:spPr>
          <a:xfrm>
            <a:off x="830274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3</a:t>
            </a:r>
          </a:p>
        </p:txBody>
      </p:sp>
    </p:spTree>
    <p:extLst>
      <p:ext uri="{BB962C8B-B14F-4D97-AF65-F5344CB8AC3E}">
        <p14:creationId xmlns:p14="http://schemas.microsoft.com/office/powerpoint/2010/main" val="3022174228"/>
      </p:ext>
    </p:extLst>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5 columns with headers and focus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DF73-0E9F-4B77-806E-1A1621F7168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6F98AB8-C203-4C6A-9D2E-C1CD32EC606A}"/>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5" name="Text Placeholder 1">
            <a:extLst>
              <a:ext uri="{FF2B5EF4-FFF2-40B4-BE49-F238E27FC236}">
                <a16:creationId xmlns:a16="http://schemas.microsoft.com/office/drawing/2014/main" id="{123FF689-518E-4E74-8DF5-82C576A657B6}"/>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
        <p:nvSpPr>
          <p:cNvPr id="6" name="TextBox 5">
            <a:extLst>
              <a:ext uri="{FF2B5EF4-FFF2-40B4-BE49-F238E27FC236}">
                <a16:creationId xmlns:a16="http://schemas.microsoft.com/office/drawing/2014/main" id="{5DD89ADD-5CED-4B79-826A-1CAF1369E60A}"/>
              </a:ext>
            </a:extLst>
          </p:cNvPr>
          <p:cNvSpPr txBox="1"/>
          <p:nvPr/>
        </p:nvSpPr>
        <p:spPr>
          <a:xfrm>
            <a:off x="796428" y="4633945"/>
            <a:ext cx="10493714" cy="1690655"/>
          </a:xfrm>
          <a:prstGeom prst="roundRect">
            <a:avLst>
              <a:gd name="adj" fmla="val 4501"/>
            </a:avLst>
          </a:prstGeom>
          <a:solidFill>
            <a:schemeClr val="bg1"/>
          </a:solidFill>
          <a:ln>
            <a:noFill/>
          </a:ln>
          <a:effectLst>
            <a:outerShdw blurRad="152400" dir="5400000" algn="ctr" rotWithShape="0">
              <a:srgbClr val="3C3F41">
                <a:alpha val="20000"/>
              </a:srgbClr>
            </a:outerShdw>
          </a:effectLst>
        </p:spPr>
        <p:txBody>
          <a:bodyPr wrap="square" lIns="0" tIns="0" rIns="0" bIns="0" rtlCol="0" anchor="ctr">
            <a:noAutofit/>
          </a:bodyPr>
          <a:lstStyle/>
          <a:p>
            <a:pPr marL="0" marR="0" lvl="0" indent="0" algn="ctr" defTabSz="492876"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1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1</a:t>
            </a:r>
          </a:p>
          <a:p>
            <a:pPr marL="0" marR="0" lvl="0" indent="0" algn="ctr" defTabSz="492876"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2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2</a:t>
            </a:r>
          </a:p>
          <a:p>
            <a:pPr marL="0" marR="0" lvl="0" indent="0" algn="ctr" defTabSz="492876"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3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3</a:t>
            </a:r>
          </a:p>
        </p:txBody>
      </p:sp>
      <p:sp>
        <p:nvSpPr>
          <p:cNvPr id="7" name="TextBox 6">
            <a:extLst>
              <a:ext uri="{FF2B5EF4-FFF2-40B4-BE49-F238E27FC236}">
                <a16:creationId xmlns:a16="http://schemas.microsoft.com/office/drawing/2014/main" id="{18097933-4760-4D06-8C13-101544690CE3}"/>
              </a:ext>
            </a:extLst>
          </p:cNvPr>
          <p:cNvSpPr txBox="1"/>
          <p:nvPr/>
        </p:nvSpPr>
        <p:spPr>
          <a:xfrm>
            <a:off x="796428"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L="0" marR="0" lvl="0" indent="0" algn="ctr" defTabSz="492876" rtl="0" eaLnBrk="1" fontAlgn="base" latinLnBrk="0"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marL="0" marR="0" lvl="0" indent="0" algn="l" defTabSz="492876" rtl="0" eaLnBrk="1" fontAlgn="base" latinLnBrk="0" hangingPunct="0">
              <a:lnSpc>
                <a:spcPct val="100000"/>
              </a:lnSpc>
              <a:spcBef>
                <a:spcPct val="0"/>
              </a:spcBef>
              <a:spcAft>
                <a:spcPct val="0"/>
              </a:spcAft>
              <a:buClrTx/>
              <a:buSzTx/>
              <a:buFontTx/>
              <a:buNone/>
              <a:tabLst/>
              <a:defRPr/>
            </a:pP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a:t>
            </a:r>
          </a:p>
        </p:txBody>
      </p:sp>
      <p:sp>
        <p:nvSpPr>
          <p:cNvPr id="8" name="TextBox 7">
            <a:extLst>
              <a:ext uri="{FF2B5EF4-FFF2-40B4-BE49-F238E27FC236}">
                <a16:creationId xmlns:a16="http://schemas.microsoft.com/office/drawing/2014/main" id="{39F4C984-342E-46F1-BC9E-54CBA37EC1CC}"/>
              </a:ext>
            </a:extLst>
          </p:cNvPr>
          <p:cNvSpPr txBox="1"/>
          <p:nvPr/>
        </p:nvSpPr>
        <p:spPr>
          <a:xfrm>
            <a:off x="2940783"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76"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9" name="TextBox 8">
            <a:extLst>
              <a:ext uri="{FF2B5EF4-FFF2-40B4-BE49-F238E27FC236}">
                <a16:creationId xmlns:a16="http://schemas.microsoft.com/office/drawing/2014/main" id="{04A857AB-AFB5-4CB8-B41F-28D306ABDC3B}"/>
              </a:ext>
            </a:extLst>
          </p:cNvPr>
          <p:cNvSpPr txBox="1"/>
          <p:nvPr/>
        </p:nvSpPr>
        <p:spPr>
          <a:xfrm>
            <a:off x="5085138"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76"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10" name="TextBox 9">
            <a:extLst>
              <a:ext uri="{FF2B5EF4-FFF2-40B4-BE49-F238E27FC236}">
                <a16:creationId xmlns:a16="http://schemas.microsoft.com/office/drawing/2014/main" id="{F63EAD4F-C340-4F71-A5C3-6FC5EEE8B3B4}"/>
              </a:ext>
            </a:extLst>
          </p:cNvPr>
          <p:cNvSpPr txBox="1"/>
          <p:nvPr/>
        </p:nvSpPr>
        <p:spPr>
          <a:xfrm>
            <a:off x="7229493"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76"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11" name="TextBox 10">
            <a:extLst>
              <a:ext uri="{FF2B5EF4-FFF2-40B4-BE49-F238E27FC236}">
                <a16:creationId xmlns:a16="http://schemas.microsoft.com/office/drawing/2014/main" id="{33920CF0-9674-45B2-B087-D43D36F45522}"/>
              </a:ext>
            </a:extLst>
          </p:cNvPr>
          <p:cNvSpPr txBox="1"/>
          <p:nvPr/>
        </p:nvSpPr>
        <p:spPr>
          <a:xfrm>
            <a:off x="9373849"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76"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12" name="Picture Placeholder 4">
            <a:extLst>
              <a:ext uri="{FF2B5EF4-FFF2-40B4-BE49-F238E27FC236}">
                <a16:creationId xmlns:a16="http://schemas.microsoft.com/office/drawing/2014/main" id="{E6470D90-5B02-4AFD-9ECA-C5EA0329EF27}"/>
              </a:ext>
            </a:extLst>
          </p:cNvPr>
          <p:cNvSpPr>
            <a:spLocks noGrp="1"/>
          </p:cNvSpPr>
          <p:nvPr>
            <p:ph type="pic" sz="quarter" idx="19" hasCustomPrompt="1"/>
          </p:nvPr>
        </p:nvSpPr>
        <p:spPr>
          <a:xfrm>
            <a:off x="1362075"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13" name="Picture Placeholder 4">
            <a:extLst>
              <a:ext uri="{FF2B5EF4-FFF2-40B4-BE49-F238E27FC236}">
                <a16:creationId xmlns:a16="http://schemas.microsoft.com/office/drawing/2014/main" id="{A5BB8634-CD70-4BC7-885E-F7B82BCCB6D5}"/>
              </a:ext>
            </a:extLst>
          </p:cNvPr>
          <p:cNvSpPr>
            <a:spLocks noGrp="1"/>
          </p:cNvSpPr>
          <p:nvPr>
            <p:ph type="pic" sz="quarter" idx="23" hasCustomPrompt="1"/>
          </p:nvPr>
        </p:nvSpPr>
        <p:spPr>
          <a:xfrm>
            <a:off x="3513166"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14" name="Picture Placeholder 4">
            <a:extLst>
              <a:ext uri="{FF2B5EF4-FFF2-40B4-BE49-F238E27FC236}">
                <a16:creationId xmlns:a16="http://schemas.microsoft.com/office/drawing/2014/main" id="{A86B0B14-6CB2-492A-9C09-37AAA7B724B8}"/>
              </a:ext>
            </a:extLst>
          </p:cNvPr>
          <p:cNvSpPr>
            <a:spLocks noGrp="1"/>
          </p:cNvSpPr>
          <p:nvPr>
            <p:ph type="pic" sz="quarter" idx="24" hasCustomPrompt="1"/>
          </p:nvPr>
        </p:nvSpPr>
        <p:spPr>
          <a:xfrm>
            <a:off x="5657521"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15" name="Picture Placeholder 4">
            <a:extLst>
              <a:ext uri="{FF2B5EF4-FFF2-40B4-BE49-F238E27FC236}">
                <a16:creationId xmlns:a16="http://schemas.microsoft.com/office/drawing/2014/main" id="{E507E2ED-0F73-414B-9E69-17109F8F0D53}"/>
              </a:ext>
            </a:extLst>
          </p:cNvPr>
          <p:cNvSpPr>
            <a:spLocks noGrp="1"/>
          </p:cNvSpPr>
          <p:nvPr>
            <p:ph type="pic" sz="quarter" idx="25" hasCustomPrompt="1"/>
          </p:nvPr>
        </p:nvSpPr>
        <p:spPr>
          <a:xfrm>
            <a:off x="7801876"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16" name="Picture Placeholder 4">
            <a:extLst>
              <a:ext uri="{FF2B5EF4-FFF2-40B4-BE49-F238E27FC236}">
                <a16:creationId xmlns:a16="http://schemas.microsoft.com/office/drawing/2014/main" id="{886E6E4E-F61F-4D10-A802-520F58524367}"/>
              </a:ext>
            </a:extLst>
          </p:cNvPr>
          <p:cNvSpPr>
            <a:spLocks noGrp="1"/>
          </p:cNvSpPr>
          <p:nvPr>
            <p:ph type="pic" sz="quarter" idx="26" hasCustomPrompt="1"/>
          </p:nvPr>
        </p:nvSpPr>
        <p:spPr>
          <a:xfrm>
            <a:off x="9946232"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Tree>
    <p:extLst>
      <p:ext uri="{BB962C8B-B14F-4D97-AF65-F5344CB8AC3E}">
        <p14:creationId xmlns:p14="http://schemas.microsoft.com/office/powerpoint/2010/main" val="381379644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ody copy">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0"/>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 with text</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4">
            <a:extLst>
              <a:ext uri="{FF2B5EF4-FFF2-40B4-BE49-F238E27FC236}">
                <a16:creationId xmlns:a16="http://schemas.microsoft.com/office/drawing/2014/main" id="{1CE5FA6E-A580-1649-9E9F-5C19102BC755}"/>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691BE262-A5AA-4179-BD72-BB2BDD88AD5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C7E18259-16DD-40BA-872C-9C10FE180C4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9E836178-46A4-400F-A2EE-0DA156EE8D9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69549093-67D3-432A-8BE1-5AF14018AE0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353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 columns with icons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8771-9BEF-4665-9229-4AD7B8F9ECE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65F603F-2421-4110-AB16-2418C760A23B}"/>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1ED9BBC5-5F08-40D6-A92C-DC50B998202F}"/>
              </a:ext>
            </a:extLst>
          </p:cNvPr>
          <p:cNvSpPr>
            <a:spLocks noGrp="1"/>
          </p:cNvSpPr>
          <p:nvPr>
            <p:ph type="ftr" sz="quarter" idx="11"/>
          </p:nvPr>
        </p:nvSpPr>
        <p:spPr/>
        <p:txBody>
          <a:bodyPr/>
          <a:lstStyle/>
          <a:p>
            <a:endParaRPr lang="en-US"/>
          </a:p>
        </p:txBody>
      </p:sp>
      <p:sp>
        <p:nvSpPr>
          <p:cNvPr id="5" name="Text Placeholder 1">
            <a:extLst>
              <a:ext uri="{FF2B5EF4-FFF2-40B4-BE49-F238E27FC236}">
                <a16:creationId xmlns:a16="http://schemas.microsoft.com/office/drawing/2014/main" id="{3254831C-3F0B-437B-A738-6D7F293BD22D}"/>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
        <p:nvSpPr>
          <p:cNvPr id="16" name="Text Placeholder 4">
            <a:extLst>
              <a:ext uri="{FF2B5EF4-FFF2-40B4-BE49-F238E27FC236}">
                <a16:creationId xmlns:a16="http://schemas.microsoft.com/office/drawing/2014/main" id="{6E160AB3-448C-4424-B75F-9874C7C41C90}"/>
              </a:ext>
            </a:extLst>
          </p:cNvPr>
          <p:cNvSpPr>
            <a:spLocks noGrp="1"/>
          </p:cNvSpPr>
          <p:nvPr>
            <p:ph type="body" sz="quarter" idx="23" hasCustomPrompt="1"/>
          </p:nvPr>
        </p:nvSpPr>
        <p:spPr>
          <a:xfrm>
            <a:off x="457203"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7" name="Text Placeholder 4">
            <a:extLst>
              <a:ext uri="{FF2B5EF4-FFF2-40B4-BE49-F238E27FC236}">
                <a16:creationId xmlns:a16="http://schemas.microsoft.com/office/drawing/2014/main" id="{E653C75D-5940-46DC-9CBA-59B30F838DCC}"/>
              </a:ext>
            </a:extLst>
          </p:cNvPr>
          <p:cNvSpPr>
            <a:spLocks noGrp="1"/>
          </p:cNvSpPr>
          <p:nvPr>
            <p:ph type="body" sz="quarter" idx="12" hasCustomPrompt="1"/>
          </p:nvPr>
        </p:nvSpPr>
        <p:spPr>
          <a:xfrm>
            <a:off x="457201"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8" name="Text Placeholder 4">
            <a:extLst>
              <a:ext uri="{FF2B5EF4-FFF2-40B4-BE49-F238E27FC236}">
                <a16:creationId xmlns:a16="http://schemas.microsoft.com/office/drawing/2014/main" id="{4A75BFCE-8102-43AB-904A-B673CA2B4E4D}"/>
              </a:ext>
            </a:extLst>
          </p:cNvPr>
          <p:cNvSpPr>
            <a:spLocks noGrp="1"/>
          </p:cNvSpPr>
          <p:nvPr>
            <p:ph type="body" sz="quarter" idx="15" hasCustomPrompt="1"/>
          </p:nvPr>
        </p:nvSpPr>
        <p:spPr>
          <a:xfrm>
            <a:off x="43434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9" name="Text Placeholder 4">
            <a:extLst>
              <a:ext uri="{FF2B5EF4-FFF2-40B4-BE49-F238E27FC236}">
                <a16:creationId xmlns:a16="http://schemas.microsoft.com/office/drawing/2014/main" id="{C43AE6D3-9085-44A2-B6AD-DF5EE52C2CBA}"/>
              </a:ext>
            </a:extLst>
          </p:cNvPr>
          <p:cNvSpPr>
            <a:spLocks noGrp="1"/>
          </p:cNvSpPr>
          <p:nvPr>
            <p:ph type="body" sz="quarter" idx="16" hasCustomPrompt="1"/>
          </p:nvPr>
        </p:nvSpPr>
        <p:spPr>
          <a:xfrm>
            <a:off x="4343400"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0" name="Text Placeholder 4">
            <a:extLst>
              <a:ext uri="{FF2B5EF4-FFF2-40B4-BE49-F238E27FC236}">
                <a16:creationId xmlns:a16="http://schemas.microsoft.com/office/drawing/2014/main" id="{C1577175-3EFF-4EDF-85B9-F02A91F813D6}"/>
              </a:ext>
            </a:extLst>
          </p:cNvPr>
          <p:cNvSpPr>
            <a:spLocks noGrp="1"/>
          </p:cNvSpPr>
          <p:nvPr>
            <p:ph type="body" sz="quarter" idx="17" hasCustomPrompt="1"/>
          </p:nvPr>
        </p:nvSpPr>
        <p:spPr>
          <a:xfrm>
            <a:off x="82296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1" name="Text Placeholder 4">
            <a:extLst>
              <a:ext uri="{FF2B5EF4-FFF2-40B4-BE49-F238E27FC236}">
                <a16:creationId xmlns:a16="http://schemas.microsoft.com/office/drawing/2014/main" id="{B9ED786B-E1E2-483B-B631-B6C4ABE063B8}"/>
              </a:ext>
            </a:extLst>
          </p:cNvPr>
          <p:cNvSpPr>
            <a:spLocks noGrp="1"/>
          </p:cNvSpPr>
          <p:nvPr>
            <p:ph type="body" sz="quarter" idx="18" hasCustomPrompt="1"/>
          </p:nvPr>
        </p:nvSpPr>
        <p:spPr>
          <a:xfrm>
            <a:off x="8229600"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2" name="Picture Placeholder 4">
            <a:extLst>
              <a:ext uri="{FF2B5EF4-FFF2-40B4-BE49-F238E27FC236}">
                <a16:creationId xmlns:a16="http://schemas.microsoft.com/office/drawing/2014/main" id="{0F7B3005-6B93-48E7-9E9E-6E67D0AC6A01}"/>
              </a:ext>
            </a:extLst>
          </p:cNvPr>
          <p:cNvSpPr>
            <a:spLocks noGrp="1"/>
          </p:cNvSpPr>
          <p:nvPr>
            <p:ph type="pic" sz="quarter" idx="19" hasCustomPrompt="1"/>
          </p:nvPr>
        </p:nvSpPr>
        <p:spPr>
          <a:xfrm>
            <a:off x="1362075"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23" name="Picture Placeholder 4">
            <a:extLst>
              <a:ext uri="{FF2B5EF4-FFF2-40B4-BE49-F238E27FC236}">
                <a16:creationId xmlns:a16="http://schemas.microsoft.com/office/drawing/2014/main" id="{E3932E48-AED5-49F6-A575-18EE91328082}"/>
              </a:ext>
            </a:extLst>
          </p:cNvPr>
          <p:cNvSpPr>
            <a:spLocks noGrp="1"/>
          </p:cNvSpPr>
          <p:nvPr>
            <p:ph type="pic" sz="quarter" idx="20" hasCustomPrompt="1"/>
          </p:nvPr>
        </p:nvSpPr>
        <p:spPr>
          <a:xfrm>
            <a:off x="5248274"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24" name="Picture Placeholder 4">
            <a:extLst>
              <a:ext uri="{FF2B5EF4-FFF2-40B4-BE49-F238E27FC236}">
                <a16:creationId xmlns:a16="http://schemas.microsoft.com/office/drawing/2014/main" id="{52BC837C-188E-43E6-B550-7F9712020953}"/>
              </a:ext>
            </a:extLst>
          </p:cNvPr>
          <p:cNvSpPr>
            <a:spLocks noGrp="1"/>
          </p:cNvSpPr>
          <p:nvPr>
            <p:ph type="pic" sz="quarter" idx="21" hasCustomPrompt="1"/>
          </p:nvPr>
        </p:nvSpPr>
        <p:spPr>
          <a:xfrm>
            <a:off x="9134473"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Tree>
    <p:extLst>
      <p:ext uri="{BB962C8B-B14F-4D97-AF65-F5344CB8AC3E}">
        <p14:creationId xmlns:p14="http://schemas.microsoft.com/office/powerpoint/2010/main" val="282752328"/>
      </p:ext>
    </p:extLst>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 columns with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8771-9BEF-4665-9229-4AD7B8F9ECE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65F603F-2421-4110-AB16-2418C760A23B}"/>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1ED9BBC5-5F08-40D6-A92C-DC50B998202F}"/>
              </a:ext>
            </a:extLst>
          </p:cNvPr>
          <p:cNvSpPr>
            <a:spLocks noGrp="1"/>
          </p:cNvSpPr>
          <p:nvPr>
            <p:ph type="ftr" sz="quarter" idx="11"/>
          </p:nvPr>
        </p:nvSpPr>
        <p:spPr/>
        <p:txBody>
          <a:bodyPr/>
          <a:lstStyle/>
          <a:p>
            <a:endParaRPr lang="en-US"/>
          </a:p>
        </p:txBody>
      </p:sp>
      <p:sp>
        <p:nvSpPr>
          <p:cNvPr id="5" name="Text Placeholder 1">
            <a:extLst>
              <a:ext uri="{FF2B5EF4-FFF2-40B4-BE49-F238E27FC236}">
                <a16:creationId xmlns:a16="http://schemas.microsoft.com/office/drawing/2014/main" id="{3254831C-3F0B-437B-A738-6D7F293BD22D}"/>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
        <p:nvSpPr>
          <p:cNvPr id="15" name="Text Placeholder 4">
            <a:extLst>
              <a:ext uri="{FF2B5EF4-FFF2-40B4-BE49-F238E27FC236}">
                <a16:creationId xmlns:a16="http://schemas.microsoft.com/office/drawing/2014/main" id="{623E4847-876E-4778-8F20-551ABCD55BB3}"/>
              </a:ext>
            </a:extLst>
          </p:cNvPr>
          <p:cNvSpPr>
            <a:spLocks noGrp="1"/>
          </p:cNvSpPr>
          <p:nvPr>
            <p:ph type="body" sz="quarter" idx="23" hasCustomPrompt="1"/>
          </p:nvPr>
        </p:nvSpPr>
        <p:spPr>
          <a:xfrm>
            <a:off x="457201"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24E6F54A-FCD0-4675-A37B-98E5DF27F38D}"/>
              </a:ext>
            </a:extLst>
          </p:cNvPr>
          <p:cNvSpPr>
            <a:spLocks noGrp="1"/>
          </p:cNvSpPr>
          <p:nvPr>
            <p:ph type="body" sz="quarter" idx="12" hasCustomPrompt="1"/>
          </p:nvPr>
        </p:nvSpPr>
        <p:spPr>
          <a:xfrm>
            <a:off x="457201"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6" name="Text Placeholder 4">
            <a:extLst>
              <a:ext uri="{FF2B5EF4-FFF2-40B4-BE49-F238E27FC236}">
                <a16:creationId xmlns:a16="http://schemas.microsoft.com/office/drawing/2014/main" id="{92E1F138-9528-4A38-9037-4F69A9104E73}"/>
              </a:ext>
            </a:extLst>
          </p:cNvPr>
          <p:cNvSpPr>
            <a:spLocks noGrp="1"/>
          </p:cNvSpPr>
          <p:nvPr>
            <p:ph type="body" sz="quarter" idx="15" hasCustomPrompt="1"/>
          </p:nvPr>
        </p:nvSpPr>
        <p:spPr>
          <a:xfrm>
            <a:off x="4343400"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7" name="Text Placeholder 4">
            <a:extLst>
              <a:ext uri="{FF2B5EF4-FFF2-40B4-BE49-F238E27FC236}">
                <a16:creationId xmlns:a16="http://schemas.microsoft.com/office/drawing/2014/main" id="{8ED451E0-9564-4A18-AD00-A6F5F24DF194}"/>
              </a:ext>
            </a:extLst>
          </p:cNvPr>
          <p:cNvSpPr>
            <a:spLocks noGrp="1"/>
          </p:cNvSpPr>
          <p:nvPr>
            <p:ph type="body" sz="quarter" idx="16" hasCustomPrompt="1"/>
          </p:nvPr>
        </p:nvSpPr>
        <p:spPr>
          <a:xfrm>
            <a:off x="4343400"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8" name="Text Placeholder 4">
            <a:extLst>
              <a:ext uri="{FF2B5EF4-FFF2-40B4-BE49-F238E27FC236}">
                <a16:creationId xmlns:a16="http://schemas.microsoft.com/office/drawing/2014/main" id="{D3066C54-DD06-4CFB-A635-F218AB7B1EC0}"/>
              </a:ext>
            </a:extLst>
          </p:cNvPr>
          <p:cNvSpPr>
            <a:spLocks noGrp="1"/>
          </p:cNvSpPr>
          <p:nvPr>
            <p:ph type="body" sz="quarter" idx="17" hasCustomPrompt="1"/>
          </p:nvPr>
        </p:nvSpPr>
        <p:spPr>
          <a:xfrm>
            <a:off x="8229600"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9" name="Text Placeholder 4">
            <a:extLst>
              <a:ext uri="{FF2B5EF4-FFF2-40B4-BE49-F238E27FC236}">
                <a16:creationId xmlns:a16="http://schemas.microsoft.com/office/drawing/2014/main" id="{1D5BCFAB-C021-40B8-926E-D5F347D75B0A}"/>
              </a:ext>
            </a:extLst>
          </p:cNvPr>
          <p:cNvSpPr>
            <a:spLocks noGrp="1"/>
          </p:cNvSpPr>
          <p:nvPr>
            <p:ph type="body" sz="quarter" idx="18" hasCustomPrompt="1"/>
          </p:nvPr>
        </p:nvSpPr>
        <p:spPr>
          <a:xfrm>
            <a:off x="8229600"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Tree>
    <p:extLst>
      <p:ext uri="{BB962C8B-B14F-4D97-AF65-F5344CB8AC3E}">
        <p14:creationId xmlns:p14="http://schemas.microsoft.com/office/powerpoint/2010/main" val="2735760732"/>
      </p:ext>
    </p:extLst>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8771-9BEF-4665-9229-4AD7B8F9ECE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65F603F-2421-4110-AB16-2418C760A23B}"/>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1ED9BBC5-5F08-40D6-A92C-DC50B998202F}"/>
              </a:ext>
            </a:extLst>
          </p:cNvPr>
          <p:cNvSpPr>
            <a:spLocks noGrp="1"/>
          </p:cNvSpPr>
          <p:nvPr>
            <p:ph type="ftr" sz="quarter" idx="11"/>
          </p:nvPr>
        </p:nvSpPr>
        <p:spPr/>
        <p:txBody>
          <a:bodyPr/>
          <a:lstStyle/>
          <a:p>
            <a:endParaRPr lang="en-US"/>
          </a:p>
        </p:txBody>
      </p:sp>
      <p:sp>
        <p:nvSpPr>
          <p:cNvPr id="5" name="Text Placeholder 1">
            <a:extLst>
              <a:ext uri="{FF2B5EF4-FFF2-40B4-BE49-F238E27FC236}">
                <a16:creationId xmlns:a16="http://schemas.microsoft.com/office/drawing/2014/main" id="{3254831C-3F0B-437B-A738-6D7F293BD22D}"/>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
        <p:nvSpPr>
          <p:cNvPr id="12" name="Text Placeholder 4">
            <a:extLst>
              <a:ext uri="{FF2B5EF4-FFF2-40B4-BE49-F238E27FC236}">
                <a16:creationId xmlns:a16="http://schemas.microsoft.com/office/drawing/2014/main" id="{CC827945-69F9-4F46-8398-767D972F0BFC}"/>
              </a:ext>
            </a:extLst>
          </p:cNvPr>
          <p:cNvSpPr>
            <a:spLocks noGrp="1"/>
          </p:cNvSpPr>
          <p:nvPr>
            <p:ph type="body" sz="quarter" idx="23" hasCustomPrompt="1"/>
          </p:nvPr>
        </p:nvSpPr>
        <p:spPr>
          <a:xfrm>
            <a:off x="598221" y="2413487"/>
            <a:ext cx="2514600" cy="701605"/>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a:t>
            </a:r>
            <a:br>
              <a:rPr lang="en-US"/>
            </a:br>
            <a:r>
              <a:rPr lang="en-US"/>
              <a:t>goes here</a:t>
            </a:r>
          </a:p>
        </p:txBody>
      </p:sp>
      <p:sp>
        <p:nvSpPr>
          <p:cNvPr id="13" name="Text Placeholder 4">
            <a:extLst>
              <a:ext uri="{FF2B5EF4-FFF2-40B4-BE49-F238E27FC236}">
                <a16:creationId xmlns:a16="http://schemas.microsoft.com/office/drawing/2014/main" id="{E4F7F2C7-2637-439E-B4CE-A5D6911ABEB3}"/>
              </a:ext>
            </a:extLst>
          </p:cNvPr>
          <p:cNvSpPr>
            <a:spLocks noGrp="1"/>
          </p:cNvSpPr>
          <p:nvPr>
            <p:ph type="body" sz="quarter" idx="12" hasCustomPrompt="1"/>
          </p:nvPr>
        </p:nvSpPr>
        <p:spPr>
          <a:xfrm>
            <a:off x="3365499" y="2413487"/>
            <a:ext cx="2514600" cy="584775"/>
          </a:xfrm>
          <a:prstGeom prst="rect">
            <a:avLst/>
          </a:prstGeom>
        </p:spPr>
        <p:txBody>
          <a:bodyPr>
            <a:spAutoFit/>
          </a:bodyPr>
          <a:lstStyle>
            <a:lvl1pPr marL="0" indent="0" algn="l">
              <a:buFont typeface="Arial" panose="020B0604020202020204" pitchFamily="34" charset="0"/>
              <a:buNone/>
              <a:defRPr lang="en-US" sz="16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14" name="Text Placeholder 4">
            <a:extLst>
              <a:ext uri="{FF2B5EF4-FFF2-40B4-BE49-F238E27FC236}">
                <a16:creationId xmlns:a16="http://schemas.microsoft.com/office/drawing/2014/main" id="{591A56CE-95E4-47B8-AE3C-13F15FF4E567}"/>
              </a:ext>
            </a:extLst>
          </p:cNvPr>
          <p:cNvSpPr>
            <a:spLocks noGrp="1"/>
          </p:cNvSpPr>
          <p:nvPr>
            <p:ph type="body" sz="quarter" idx="13" hasCustomPrompt="1"/>
          </p:nvPr>
        </p:nvSpPr>
        <p:spPr>
          <a:xfrm>
            <a:off x="6132777" y="2413487"/>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cxnSp>
        <p:nvCxnSpPr>
          <p:cNvPr id="16" name="Straight Connector 15">
            <a:extLst>
              <a:ext uri="{FF2B5EF4-FFF2-40B4-BE49-F238E27FC236}">
                <a16:creationId xmlns:a16="http://schemas.microsoft.com/office/drawing/2014/main" id="{E8A954AA-5347-4AD1-B49B-1DD00F7E1E2D}"/>
              </a:ext>
            </a:extLst>
          </p:cNvPr>
          <p:cNvCxnSpPr>
            <a:cxnSpLocks/>
          </p:cNvCxnSpPr>
          <p:nvPr/>
        </p:nvCxnSpPr>
        <p:spPr>
          <a:xfrm>
            <a:off x="493713" y="3339793"/>
            <a:ext cx="11201400" cy="0"/>
          </a:xfrm>
          <a:prstGeom prst="line">
            <a:avLst/>
          </a:prstGeom>
          <a:noFill/>
          <a:ln w="12700" cap="rnd" cmpd="sng" algn="ctr">
            <a:solidFill>
              <a:schemeClr val="bg1"/>
            </a:solidFill>
            <a:prstDash val="solid"/>
          </a:ln>
          <a:effectLst/>
        </p:spPr>
      </p:cxnSp>
      <p:sp>
        <p:nvSpPr>
          <p:cNvPr id="17" name="Text Placeholder 4">
            <a:extLst>
              <a:ext uri="{FF2B5EF4-FFF2-40B4-BE49-F238E27FC236}">
                <a16:creationId xmlns:a16="http://schemas.microsoft.com/office/drawing/2014/main" id="{5B608B3E-D6F2-4211-8E76-D0F215D62FDA}"/>
              </a:ext>
            </a:extLst>
          </p:cNvPr>
          <p:cNvSpPr>
            <a:spLocks noGrp="1"/>
          </p:cNvSpPr>
          <p:nvPr>
            <p:ph type="body" sz="quarter" idx="17" hasCustomPrompt="1"/>
          </p:nvPr>
        </p:nvSpPr>
        <p:spPr>
          <a:xfrm>
            <a:off x="8900054" y="2413487"/>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18" name="Text Placeholder 4">
            <a:extLst>
              <a:ext uri="{FF2B5EF4-FFF2-40B4-BE49-F238E27FC236}">
                <a16:creationId xmlns:a16="http://schemas.microsoft.com/office/drawing/2014/main" id="{8848B789-6897-4001-B60F-76876FFC5434}"/>
              </a:ext>
            </a:extLst>
          </p:cNvPr>
          <p:cNvSpPr>
            <a:spLocks noGrp="1"/>
          </p:cNvSpPr>
          <p:nvPr>
            <p:ph type="body" sz="quarter" idx="24" hasCustomPrompt="1"/>
          </p:nvPr>
        </p:nvSpPr>
        <p:spPr>
          <a:xfrm>
            <a:off x="598221" y="3680156"/>
            <a:ext cx="2514600" cy="701605"/>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a:t>
            </a:r>
            <a:br>
              <a:rPr lang="en-US"/>
            </a:br>
            <a:r>
              <a:rPr lang="en-US"/>
              <a:t>goes here</a:t>
            </a:r>
          </a:p>
        </p:txBody>
      </p:sp>
      <p:sp>
        <p:nvSpPr>
          <p:cNvPr id="19" name="Text Placeholder 4">
            <a:extLst>
              <a:ext uri="{FF2B5EF4-FFF2-40B4-BE49-F238E27FC236}">
                <a16:creationId xmlns:a16="http://schemas.microsoft.com/office/drawing/2014/main" id="{7605E932-483C-43E7-8E18-1FFFC8522F8F}"/>
              </a:ext>
            </a:extLst>
          </p:cNvPr>
          <p:cNvSpPr>
            <a:spLocks noGrp="1"/>
          </p:cNvSpPr>
          <p:nvPr>
            <p:ph type="body" sz="quarter" idx="25" hasCustomPrompt="1"/>
          </p:nvPr>
        </p:nvSpPr>
        <p:spPr>
          <a:xfrm>
            <a:off x="3365499"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20" name="Text Placeholder 4">
            <a:extLst>
              <a:ext uri="{FF2B5EF4-FFF2-40B4-BE49-F238E27FC236}">
                <a16:creationId xmlns:a16="http://schemas.microsoft.com/office/drawing/2014/main" id="{64768B46-C4E4-44A0-AC82-8309F557784B}"/>
              </a:ext>
            </a:extLst>
          </p:cNvPr>
          <p:cNvSpPr>
            <a:spLocks noGrp="1"/>
          </p:cNvSpPr>
          <p:nvPr>
            <p:ph type="body" sz="quarter" idx="26" hasCustomPrompt="1"/>
          </p:nvPr>
        </p:nvSpPr>
        <p:spPr>
          <a:xfrm>
            <a:off x="6132777"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21" name="Text Placeholder 4">
            <a:extLst>
              <a:ext uri="{FF2B5EF4-FFF2-40B4-BE49-F238E27FC236}">
                <a16:creationId xmlns:a16="http://schemas.microsoft.com/office/drawing/2014/main" id="{DC34DE8D-F747-4CE7-9DFB-1FA1FA452ABF}"/>
              </a:ext>
            </a:extLst>
          </p:cNvPr>
          <p:cNvSpPr>
            <a:spLocks noGrp="1"/>
          </p:cNvSpPr>
          <p:nvPr>
            <p:ph type="body" sz="quarter" idx="27" hasCustomPrompt="1"/>
          </p:nvPr>
        </p:nvSpPr>
        <p:spPr>
          <a:xfrm>
            <a:off x="8900054"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Tree>
    <p:extLst>
      <p:ext uri="{BB962C8B-B14F-4D97-AF65-F5344CB8AC3E}">
        <p14:creationId xmlns:p14="http://schemas.microsoft.com/office/powerpoint/2010/main" val="1718681077"/>
      </p:ext>
    </p:extLst>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hart with intro text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6B96-F16B-47C7-9755-4362DF1D004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AD7588E-C378-4FCA-8F65-0C4549298615}"/>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7F2C97EA-0CA0-4889-A54C-4C15DDA5EEA8}"/>
              </a:ext>
            </a:extLst>
          </p:cNvPr>
          <p:cNvSpPr>
            <a:spLocks noGrp="1"/>
          </p:cNvSpPr>
          <p:nvPr>
            <p:ph type="ftr" sz="quarter" idx="11"/>
          </p:nvPr>
        </p:nvSpPr>
        <p:spPr/>
        <p:txBody>
          <a:bodyPr/>
          <a:lstStyle/>
          <a:p>
            <a:endParaRPr lang="en-US"/>
          </a:p>
        </p:txBody>
      </p:sp>
      <p:sp>
        <p:nvSpPr>
          <p:cNvPr id="5" name="Text Placeholder 1">
            <a:extLst>
              <a:ext uri="{FF2B5EF4-FFF2-40B4-BE49-F238E27FC236}">
                <a16:creationId xmlns:a16="http://schemas.microsoft.com/office/drawing/2014/main" id="{E33439A5-7592-4960-8285-269302667240}"/>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
        <p:nvSpPr>
          <p:cNvPr id="6" name="Chart Placeholder 5">
            <a:extLst>
              <a:ext uri="{FF2B5EF4-FFF2-40B4-BE49-F238E27FC236}">
                <a16:creationId xmlns:a16="http://schemas.microsoft.com/office/drawing/2014/main" id="{684FDC99-B03D-46C4-B81E-FEAB0F2D7FA7}"/>
              </a:ext>
            </a:extLst>
          </p:cNvPr>
          <p:cNvSpPr>
            <a:spLocks noGrp="1"/>
          </p:cNvSpPr>
          <p:nvPr>
            <p:ph type="chart" sz="quarter" idx="23"/>
          </p:nvPr>
        </p:nvSpPr>
        <p:spPr>
          <a:xfrm>
            <a:off x="457200" y="2377440"/>
            <a:ext cx="11277600" cy="3566160"/>
          </a:xfrm>
          <a:prstGeom prst="rect">
            <a:avLst/>
          </a:prstGeom>
        </p:spPr>
        <p:txBody>
          <a:bodyPr anchor="ctr" anchorCtr="0"/>
          <a:lstStyle>
            <a:lvl1pPr marL="0" indent="0" algn="ctr">
              <a:buNone/>
              <a:defRPr sz="1000" cap="all" baseline="0">
                <a:solidFill>
                  <a:schemeClr val="tx1"/>
                </a:solidFill>
              </a:defRPr>
            </a:lvl1pPr>
          </a:lstStyle>
          <a:p>
            <a:r>
              <a:rPr lang="en-US"/>
              <a:t>Click icon to add chart</a:t>
            </a:r>
          </a:p>
        </p:txBody>
      </p:sp>
      <p:sp>
        <p:nvSpPr>
          <p:cNvPr id="7" name="Text Placeholder 6">
            <a:extLst>
              <a:ext uri="{FF2B5EF4-FFF2-40B4-BE49-F238E27FC236}">
                <a16:creationId xmlns:a16="http://schemas.microsoft.com/office/drawing/2014/main" id="{BCCDC94A-40F1-49A9-BECA-AF1857B8B85C}"/>
              </a:ext>
            </a:extLst>
          </p:cNvPr>
          <p:cNvSpPr>
            <a:spLocks noGrp="1"/>
          </p:cNvSpPr>
          <p:nvPr>
            <p:ph type="body" sz="quarter" idx="24" hasCustomPrompt="1"/>
          </p:nvPr>
        </p:nvSpPr>
        <p:spPr>
          <a:xfrm>
            <a:off x="457200" y="1700081"/>
            <a:ext cx="11277600" cy="592470"/>
          </a:xfrm>
          <a:prstGeom prst="rect">
            <a:avLst/>
          </a:prstGeom>
        </p:spPr>
        <p:txBody>
          <a:bodyPr>
            <a:spAutoFit/>
          </a:bodyPr>
          <a:lstStyle>
            <a:lvl1pPr marL="0" indent="0" algn="ctr">
              <a:spcBef>
                <a:spcPts val="0"/>
              </a:spcBef>
              <a:spcAft>
                <a:spcPts val="300"/>
              </a:spcAft>
              <a:buNone/>
              <a:defRPr sz="2000" cap="none" spc="0" baseline="0">
                <a:solidFill>
                  <a:schemeClr val="tx1"/>
                </a:solidFill>
                <a:latin typeface="+mj-lt"/>
              </a:defRPr>
            </a:lvl1pPr>
            <a:lvl2pPr marL="0" indent="0" algn="ctr">
              <a:spcBef>
                <a:spcPts val="0"/>
              </a:spcBef>
              <a:buNone/>
              <a:defRPr sz="1000" spc="0">
                <a:solidFill>
                  <a:schemeClr val="tx1"/>
                </a:solidFill>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Tree>
    <p:extLst>
      <p:ext uri="{BB962C8B-B14F-4D97-AF65-F5344CB8AC3E}">
        <p14:creationId xmlns:p14="http://schemas.microsoft.com/office/powerpoint/2010/main" val="1464403558"/>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6B96-F16B-47C7-9755-4362DF1D004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AD7588E-C378-4FCA-8F65-0C4549298615}"/>
              </a:ext>
            </a:extLst>
          </p:cNvPr>
          <p:cNvSpPr>
            <a:spLocks noGrp="1"/>
          </p:cNvSpPr>
          <p:nvPr>
            <p:ph type="sldNum" sz="quarter" idx="10"/>
          </p:nvPr>
        </p:nvSpPr>
        <p:spPr/>
        <p:txBody>
          <a:bodyPr/>
          <a:lstStyle/>
          <a:p>
            <a:fld id="{F229E753-3EC2-43C1-B9DE-DB2416C2A458}" type="slidenum">
              <a:rPr lang="en-US" smtClean="0"/>
              <a:t>‹#›</a:t>
            </a:fld>
            <a:endParaRPr lang="en-US"/>
          </a:p>
        </p:txBody>
      </p:sp>
      <p:sp>
        <p:nvSpPr>
          <p:cNvPr id="4" name="Footer Placeholder 3">
            <a:extLst>
              <a:ext uri="{FF2B5EF4-FFF2-40B4-BE49-F238E27FC236}">
                <a16:creationId xmlns:a16="http://schemas.microsoft.com/office/drawing/2014/main" id="{7F2C97EA-0CA0-4889-A54C-4C15DDA5EEA8}"/>
              </a:ext>
            </a:extLst>
          </p:cNvPr>
          <p:cNvSpPr>
            <a:spLocks noGrp="1"/>
          </p:cNvSpPr>
          <p:nvPr>
            <p:ph type="ftr" sz="quarter" idx="11"/>
          </p:nvPr>
        </p:nvSpPr>
        <p:spPr/>
        <p:txBody>
          <a:bodyPr/>
          <a:lstStyle/>
          <a:p>
            <a:endParaRPr lang="en-US"/>
          </a:p>
        </p:txBody>
      </p:sp>
      <p:sp>
        <p:nvSpPr>
          <p:cNvPr id="5" name="Text Placeholder 1">
            <a:extLst>
              <a:ext uri="{FF2B5EF4-FFF2-40B4-BE49-F238E27FC236}">
                <a16:creationId xmlns:a16="http://schemas.microsoft.com/office/drawing/2014/main" id="{E33439A5-7592-4960-8285-269302667240}"/>
              </a:ext>
            </a:extLst>
          </p:cNvPr>
          <p:cNvSpPr>
            <a:spLocks noGrp="1"/>
          </p:cNvSpPr>
          <p:nvPr>
            <p:ph type="body" sz="quarter" idx="22" hasCustomPrompt="1"/>
          </p:nvPr>
        </p:nvSpPr>
        <p:spPr>
          <a:xfrm>
            <a:off x="1295399" y="212635"/>
            <a:ext cx="9601202" cy="276225"/>
          </a:xfrm>
          <a:prstGeom prst="rect">
            <a:avLst/>
          </a:prstGeom>
          <a:noFill/>
        </p:spPr>
        <p:txBody>
          <a:bodyPr>
            <a:normAutofit/>
          </a:bodyPr>
          <a:lstStyle>
            <a:lvl1pPr marL="0" indent="0" algn="ctr">
              <a:buNone/>
              <a:defRPr sz="1200" cap="all" spc="300" baseline="0">
                <a:solidFill>
                  <a:srgbClr val="3C3F41"/>
                </a:solidFill>
              </a:defRPr>
            </a:lvl1pPr>
          </a:lstStyle>
          <a:p>
            <a:r>
              <a:rPr lang="en-US"/>
              <a:t>OPTIONAL SUBHEAD</a:t>
            </a:r>
          </a:p>
        </p:txBody>
      </p:sp>
      <p:sp>
        <p:nvSpPr>
          <p:cNvPr id="8" name="Text Placeholder 4">
            <a:extLst>
              <a:ext uri="{FF2B5EF4-FFF2-40B4-BE49-F238E27FC236}">
                <a16:creationId xmlns:a16="http://schemas.microsoft.com/office/drawing/2014/main" id="{5A11051B-3397-4463-9257-4D5D4680C023}"/>
              </a:ext>
            </a:extLst>
          </p:cNvPr>
          <p:cNvSpPr>
            <a:spLocks noGrp="1"/>
          </p:cNvSpPr>
          <p:nvPr>
            <p:ph type="body" sz="quarter" idx="14" hasCustomPrompt="1"/>
          </p:nvPr>
        </p:nvSpPr>
        <p:spPr>
          <a:xfrm>
            <a:off x="843290" y="5185739"/>
            <a:ext cx="3048000" cy="400110"/>
          </a:xfrm>
          <a:prstGeom prst="rect">
            <a:avLst/>
          </a:prstGeom>
        </p:spPr>
        <p:txBody>
          <a:bodyPr>
            <a:spAutoFit/>
          </a:bodyPr>
          <a:lstStyle>
            <a:lvl1pPr marL="0" indent="0" algn="ctr">
              <a:buFont typeface="Arial" panose="020B0604020202020204" pitchFamily="34" charset="0"/>
              <a:buNone/>
              <a:defRPr sz="2000" b="1" i="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p>
        </p:txBody>
      </p:sp>
      <p:sp>
        <p:nvSpPr>
          <p:cNvPr id="9" name="Text Placeholder 4">
            <a:extLst>
              <a:ext uri="{FF2B5EF4-FFF2-40B4-BE49-F238E27FC236}">
                <a16:creationId xmlns:a16="http://schemas.microsoft.com/office/drawing/2014/main" id="{C3FA0F55-E41C-4E1E-830A-296C421DC771}"/>
              </a:ext>
            </a:extLst>
          </p:cNvPr>
          <p:cNvSpPr>
            <a:spLocks noGrp="1"/>
          </p:cNvSpPr>
          <p:nvPr>
            <p:ph type="body" sz="quarter" idx="15" hasCustomPrompt="1"/>
          </p:nvPr>
        </p:nvSpPr>
        <p:spPr>
          <a:xfrm>
            <a:off x="4560289" y="5157555"/>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marL="0" lvl="0" indent="0" algn="ctr" defTabSz="457200" rtl="0" eaLnBrk="1" latinLnBrk="0" hangingPunct="1">
              <a:lnSpc>
                <a:spcPct val="100000"/>
              </a:lnSpc>
              <a:spcBef>
                <a:spcPct val="20000"/>
              </a:spcBef>
              <a:buFont typeface="Arial" panose="020B0604020202020204" pitchFamily="34" charset="0"/>
              <a:buNone/>
            </a:pPr>
            <a:r>
              <a:rPr lang="en-US"/>
              <a:t>Lorem ipsum dolor</a:t>
            </a:r>
          </a:p>
        </p:txBody>
      </p:sp>
      <p:sp>
        <p:nvSpPr>
          <p:cNvPr id="10" name="Text Placeholder 4">
            <a:extLst>
              <a:ext uri="{FF2B5EF4-FFF2-40B4-BE49-F238E27FC236}">
                <a16:creationId xmlns:a16="http://schemas.microsoft.com/office/drawing/2014/main" id="{29A2198B-AA93-47AD-AA89-938B45CCA5BE}"/>
              </a:ext>
            </a:extLst>
          </p:cNvPr>
          <p:cNvSpPr>
            <a:spLocks noGrp="1"/>
          </p:cNvSpPr>
          <p:nvPr>
            <p:ph type="body" sz="quarter" idx="16" hasCustomPrompt="1"/>
          </p:nvPr>
        </p:nvSpPr>
        <p:spPr>
          <a:xfrm>
            <a:off x="8321938" y="5157554"/>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marL="0" lvl="0" indent="0" algn="ctr" defTabSz="457200" rtl="0" eaLnBrk="1" latinLnBrk="0" hangingPunct="1">
              <a:lnSpc>
                <a:spcPct val="100000"/>
              </a:lnSpc>
              <a:spcBef>
                <a:spcPct val="20000"/>
              </a:spcBef>
              <a:buFont typeface="Arial" panose="020B0604020202020204" pitchFamily="34" charset="0"/>
              <a:buNone/>
            </a:pPr>
            <a:r>
              <a:rPr lang="en-US"/>
              <a:t>Lorem ipsum dolor</a:t>
            </a:r>
          </a:p>
        </p:txBody>
      </p:sp>
      <p:sp>
        <p:nvSpPr>
          <p:cNvPr id="11" name="Chart Placeholder 5">
            <a:extLst>
              <a:ext uri="{FF2B5EF4-FFF2-40B4-BE49-F238E27FC236}">
                <a16:creationId xmlns:a16="http://schemas.microsoft.com/office/drawing/2014/main" id="{59145D53-D639-4224-9C78-51DD67854E8D}"/>
              </a:ext>
            </a:extLst>
          </p:cNvPr>
          <p:cNvSpPr>
            <a:spLocks noGrp="1"/>
          </p:cNvSpPr>
          <p:nvPr>
            <p:ph type="chart" sz="quarter" idx="17" hasCustomPrompt="1"/>
          </p:nvPr>
        </p:nvSpPr>
        <p:spPr>
          <a:xfrm>
            <a:off x="84329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2" name="Chart Placeholder 5">
            <a:extLst>
              <a:ext uri="{FF2B5EF4-FFF2-40B4-BE49-F238E27FC236}">
                <a16:creationId xmlns:a16="http://schemas.microsoft.com/office/drawing/2014/main" id="{BDF5B7C1-2865-4A55-9E3C-04DBC1332139}"/>
              </a:ext>
            </a:extLst>
          </p:cNvPr>
          <p:cNvSpPr>
            <a:spLocks noGrp="1"/>
          </p:cNvSpPr>
          <p:nvPr>
            <p:ph type="chart" sz="quarter" idx="18" hasCustomPrompt="1"/>
          </p:nvPr>
        </p:nvSpPr>
        <p:spPr>
          <a:xfrm>
            <a:off x="458490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3" name="Chart Placeholder 5">
            <a:extLst>
              <a:ext uri="{FF2B5EF4-FFF2-40B4-BE49-F238E27FC236}">
                <a16:creationId xmlns:a16="http://schemas.microsoft.com/office/drawing/2014/main" id="{AAF515B2-91CA-41A4-BA67-A0DE48BBC13E}"/>
              </a:ext>
            </a:extLst>
          </p:cNvPr>
          <p:cNvSpPr>
            <a:spLocks noGrp="1"/>
          </p:cNvSpPr>
          <p:nvPr>
            <p:ph type="chart" sz="quarter" idx="19" hasCustomPrompt="1"/>
          </p:nvPr>
        </p:nvSpPr>
        <p:spPr>
          <a:xfrm>
            <a:off x="8321938"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Tree>
    <p:extLst>
      <p:ext uri="{BB962C8B-B14F-4D97-AF65-F5344CB8AC3E}">
        <p14:creationId xmlns:p14="http://schemas.microsoft.com/office/powerpoint/2010/main" val="3614701811"/>
      </p:ext>
    </p:extLst>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bg1"/>
        </a:solid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C8B70A4-0299-FA45-8F3F-58F9380F7CFC}"/>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THANK YOU</a:t>
            </a:r>
          </a:p>
        </p:txBody>
      </p:sp>
      <p:grpSp>
        <p:nvGrpSpPr>
          <p:cNvPr id="5" name="Group 4">
            <a:extLst>
              <a:ext uri="{FF2B5EF4-FFF2-40B4-BE49-F238E27FC236}">
                <a16:creationId xmlns:a16="http://schemas.microsoft.com/office/drawing/2014/main" id="{E0AD2358-D227-456D-8326-5766D4325CC5}"/>
              </a:ext>
            </a:extLst>
          </p:cNvPr>
          <p:cNvGrpSpPr>
            <a:grpSpLocks noChangeAspect="1"/>
          </p:cNvGrpSpPr>
          <p:nvPr/>
        </p:nvGrpSpPr>
        <p:grpSpPr bwMode="auto">
          <a:xfrm>
            <a:off x="11523227" y="6169794"/>
            <a:ext cx="468957" cy="411981"/>
            <a:chOff x="7171" y="3741"/>
            <a:chExt cx="214" cy="188"/>
          </a:xfrm>
          <a:effectLst/>
        </p:grpSpPr>
        <p:sp>
          <p:nvSpPr>
            <p:cNvPr id="6" name="Freeform 6">
              <a:extLst>
                <a:ext uri="{FF2B5EF4-FFF2-40B4-BE49-F238E27FC236}">
                  <a16:creationId xmlns:a16="http://schemas.microsoft.com/office/drawing/2014/main" id="{87911B9A-2E45-448A-A26C-A7C4303378B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B786D93-2235-4E68-96C6-8ED490ACBC1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BE988112-1C88-4E5E-9628-230635481D58}"/>
              </a:ext>
            </a:extLst>
          </p:cNvPr>
          <p:cNvCxnSpPr>
            <a:cxnSpLocks/>
          </p:cNvCxnSpPr>
          <p:nvPr/>
        </p:nvCxnSpPr>
        <p:spPr>
          <a:xfrm>
            <a:off x="5554394"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Tree>
    <p:extLst>
      <p:ext uri="{BB962C8B-B14F-4D97-AF65-F5344CB8AC3E}">
        <p14:creationId xmlns:p14="http://schemas.microsoft.com/office/powerpoint/2010/main" val="2352017213"/>
      </p:ext>
    </p:extLst>
  </p:cSld>
  <p:clrMapOvr>
    <a:masterClrMapping/>
  </p:clrMapOvr>
  <p:hf hdr="0" ftr="0" dt="0"/>
  <p:extLst>
    <p:ext uri="{DCECCB84-F9BA-43D5-87BE-67443E8EF086}">
      <p15:sldGuideLst xmlns:p15="http://schemas.microsoft.com/office/powerpoint/2012/main">
        <p15:guide id="1" pos="57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lank">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A5C553B-EA59-4164-8B73-F312F7DDC91B}"/>
              </a:ext>
            </a:extLst>
          </p:cNvPr>
          <p:cNvGrpSpPr>
            <a:grpSpLocks noChangeAspect="1"/>
          </p:cNvGrpSpPr>
          <p:nvPr/>
        </p:nvGrpSpPr>
        <p:grpSpPr bwMode="auto">
          <a:xfrm>
            <a:off x="11523227" y="6169794"/>
            <a:ext cx="468957" cy="411981"/>
            <a:chOff x="7171" y="3741"/>
            <a:chExt cx="214" cy="188"/>
          </a:xfrm>
          <a:effectLst/>
        </p:grpSpPr>
        <p:sp>
          <p:nvSpPr>
            <p:cNvPr id="4" name="Freeform 6">
              <a:extLst>
                <a:ext uri="{FF2B5EF4-FFF2-40B4-BE49-F238E27FC236}">
                  <a16:creationId xmlns:a16="http://schemas.microsoft.com/office/drawing/2014/main" id="{F4187BD7-F0CD-467D-8983-E3C49E98417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5504B55C-B35D-47F9-A841-6821D63500D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0100728"/>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cSld name="3_01 - 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004242"/>
      </p:ext>
    </p:extLst>
  </p:cSld>
  <p:clrMapOvr>
    <a:masterClrMapping/>
  </p:clrMapOvr>
  <mc:AlternateContent xmlns:mc="http://schemas.openxmlformats.org/markup-compatibility/2006" xmlns:p14="http://schemas.microsoft.com/office/powerpoint/2010/main">
    <mc:Choice Requires="p14">
      <p:transition spd="slow" p14:dur="1500">
        <p14:prism dir="u"/>
      </p:transition>
    </mc:Choice>
    <mc:Fallback xmlns="">
      <p:transition spd="slow">
        <p:fade/>
      </p:transition>
    </mc:Fallback>
  </mc:AlternateContent>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type">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4997F72-4388-794E-9BF0-E1A49208083E}"/>
              </a:ext>
            </a:extLst>
          </p:cNvPr>
          <p:cNvSpPr/>
          <p:nvPr userDrawn="1"/>
        </p:nvSpPr>
        <p:spPr>
          <a:xfrm rot="10800000">
            <a:off x="0" y="0"/>
            <a:ext cx="12192000" cy="6858000"/>
          </a:xfrm>
          <a:prstGeom prst="rect">
            <a:avLst/>
          </a:prstGeom>
          <a:gradFill flip="none" rotWithShape="1">
            <a:gsLst>
              <a:gs pos="45000">
                <a:srgbClr val="3F3F41">
                  <a:alpha val="10000"/>
                </a:srgbClr>
              </a:gs>
              <a:gs pos="0">
                <a:srgbClr val="3F3F41">
                  <a:alpha val="5000"/>
                </a:srgbClr>
              </a:gs>
              <a:gs pos="100000">
                <a:srgbClr val="3F3F41">
                  <a:alpha val="80000"/>
                </a:srgbClr>
              </a:gs>
            </a:gsLst>
            <a:lin ang="2700000" scaled="0"/>
            <a:tileRect/>
          </a:gradFill>
          <a:ln w="12700" cap="sq"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14" name="Straight Connector 13">
            <a:extLst>
              <a:ext uri="{FF2B5EF4-FFF2-40B4-BE49-F238E27FC236}">
                <a16:creationId xmlns:a16="http://schemas.microsoft.com/office/drawing/2014/main" id="{34127F79-2C04-004D-B6F9-78DE0C29EEE5}"/>
              </a:ext>
            </a:extLst>
          </p:cNvPr>
          <p:cNvCxnSpPr>
            <a:cxnSpLocks/>
          </p:cNvCxnSpPr>
          <p:nvPr userDrawn="1"/>
        </p:nvCxnSpPr>
        <p:spPr>
          <a:xfrm>
            <a:off x="5554394" y="5486400"/>
            <a:ext cx="1083213" cy="0"/>
          </a:xfrm>
          <a:prstGeom prst="line">
            <a:avLst/>
          </a:prstGeom>
          <a:noFill/>
          <a:ln w="28575" cap="sq" cmpd="sng" algn="ctr">
            <a:solidFill>
              <a:srgbClr val="E01719"/>
            </a:solidFill>
            <a:prstDash val="solid"/>
          </a:ln>
          <a:effectLst/>
        </p:spPr>
      </p:cxnSp>
      <p:sp>
        <p:nvSpPr>
          <p:cNvPr id="3" name="Text Placeholder 2">
            <a:extLst>
              <a:ext uri="{FF2B5EF4-FFF2-40B4-BE49-F238E27FC236}">
                <a16:creationId xmlns:a16="http://schemas.microsoft.com/office/drawing/2014/main" id="{ECD4F242-8549-5C45-B3F8-8B9E0E91E6AB}"/>
              </a:ext>
            </a:extLst>
          </p:cNvPr>
          <p:cNvSpPr>
            <a:spLocks noGrp="1"/>
          </p:cNvSpPr>
          <p:nvPr>
            <p:ph type="body" sz="quarter" idx="10" hasCustomPrompt="1"/>
          </p:nvPr>
        </p:nvSpPr>
        <p:spPr>
          <a:xfrm>
            <a:off x="514350" y="4732476"/>
            <a:ext cx="11163300" cy="553998"/>
          </a:xfrm>
          <a:prstGeom prst="rect">
            <a:avLst/>
          </a:prstGeom>
        </p:spPr>
        <p:txBody>
          <a:bodyPr lIns="0" tIns="0" rIns="0" bIns="0">
            <a:spAutoFit/>
          </a:bodyPr>
          <a:lstStyle>
            <a:lvl1pPr marL="0" indent="0" algn="ctr">
              <a:buNone/>
              <a:defRPr sz="3600" spc="0" baseline="0"/>
            </a:lvl1pPr>
            <a:lvl2pPr marL="457200" indent="0" algn="ctr">
              <a:buNone/>
              <a:defRPr sz="4400" spc="300"/>
            </a:lvl2pPr>
            <a:lvl3pPr marL="914400" indent="0" algn="ctr">
              <a:buNone/>
              <a:defRPr sz="4400" spc="300"/>
            </a:lvl3pPr>
            <a:lvl4pPr marL="1371600" indent="0" algn="ctr">
              <a:buNone/>
              <a:defRPr sz="4400" spc="300"/>
            </a:lvl4pPr>
            <a:lvl5pPr marL="1828800" indent="0" algn="ctr">
              <a:buNone/>
              <a:defRPr sz="4400" spc="300"/>
            </a:lvl5pPr>
          </a:lstStyle>
          <a:p>
            <a:pPr lvl="0"/>
            <a:r>
              <a:rPr lang="en-US"/>
              <a:t>Presentation Title</a:t>
            </a:r>
          </a:p>
        </p:txBody>
      </p:sp>
      <p:sp>
        <p:nvSpPr>
          <p:cNvPr id="17" name="Text Placeholder 2">
            <a:extLst>
              <a:ext uri="{FF2B5EF4-FFF2-40B4-BE49-F238E27FC236}">
                <a16:creationId xmlns:a16="http://schemas.microsoft.com/office/drawing/2014/main" id="{6B6A8ECC-6F11-2A44-8354-7981E36A37D5}"/>
              </a:ext>
            </a:extLst>
          </p:cNvPr>
          <p:cNvSpPr>
            <a:spLocks noGrp="1"/>
          </p:cNvSpPr>
          <p:nvPr>
            <p:ph type="body" sz="quarter" idx="11" hasCustomPrompt="1"/>
          </p:nvPr>
        </p:nvSpPr>
        <p:spPr>
          <a:xfrm>
            <a:off x="514350" y="5640544"/>
            <a:ext cx="11163300" cy="369332"/>
          </a:xfrm>
          <a:prstGeom prst="rect">
            <a:avLst/>
          </a:prstGeom>
        </p:spPr>
        <p:txBody>
          <a:bodyPr lIns="0" tIns="0" rIns="0" bIns="0">
            <a:spAutoFit/>
          </a:bodyPr>
          <a:lstStyle>
            <a:lvl1pPr marL="0" indent="0" algn="ctr">
              <a:buNone/>
              <a:defRPr sz="2400" b="1" spc="0" baseline="0"/>
            </a:lvl1pPr>
            <a:lvl2pPr marL="457200" indent="0" algn="ctr">
              <a:buNone/>
              <a:defRPr sz="4400" spc="300"/>
            </a:lvl2pPr>
            <a:lvl3pPr marL="914400" indent="0" algn="ctr">
              <a:buNone/>
              <a:defRPr sz="4400" spc="300"/>
            </a:lvl3pPr>
            <a:lvl4pPr marL="1371600" indent="0" algn="ctr">
              <a:buNone/>
              <a:defRPr sz="4400" spc="300"/>
            </a:lvl4pPr>
            <a:lvl5pPr marL="1828800" indent="0" algn="ctr">
              <a:buNone/>
              <a:defRPr sz="4400" spc="300"/>
            </a:lvl5pPr>
          </a:lstStyle>
          <a:p>
            <a:pPr lvl="0"/>
            <a:r>
              <a:rPr lang="en-US"/>
              <a:t>Month/Year</a:t>
            </a:r>
          </a:p>
        </p:txBody>
      </p:sp>
    </p:spTree>
    <p:extLst>
      <p:ext uri="{BB962C8B-B14F-4D97-AF65-F5344CB8AC3E}">
        <p14:creationId xmlns:p14="http://schemas.microsoft.com/office/powerpoint/2010/main" val="53340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76">
          <p15:clr>
            <a:srgbClr val="FBAE40"/>
          </p15:clr>
        </p15:guide>
        <p15:guide id="2" orient="horz" pos="2160">
          <p15:clr>
            <a:srgbClr val="FBAE40"/>
          </p15:clr>
        </p15:guide>
        <p15:guide id="3" orient="horz" pos="326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typ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880AF7-4287-504A-B86E-516CC4765476}"/>
              </a:ext>
            </a:extLst>
          </p:cNvPr>
          <p:cNvSpPr/>
          <p:nvPr userDrawn="1"/>
        </p:nvSpPr>
        <p:spPr>
          <a:xfrm rot="10800000">
            <a:off x="0" y="0"/>
            <a:ext cx="12192000" cy="6858000"/>
          </a:xfrm>
          <a:prstGeom prst="rect">
            <a:avLst/>
          </a:prstGeom>
          <a:gradFill flip="none" rotWithShape="1">
            <a:gsLst>
              <a:gs pos="44000">
                <a:schemeClr val="tx1">
                  <a:alpha val="10000"/>
                </a:schemeClr>
              </a:gs>
              <a:gs pos="0">
                <a:schemeClr val="tx1">
                  <a:alpha val="39000"/>
                </a:schemeClr>
              </a:gs>
              <a:gs pos="100000">
                <a:schemeClr val="tx1"/>
              </a:gs>
            </a:gsLst>
            <a:lin ang="2700000" scaled="0"/>
            <a:tileRect/>
          </a:gradFill>
          <a:ln w="12700" cap="sq"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a:p>
        </p:txBody>
      </p:sp>
      <p:cxnSp>
        <p:nvCxnSpPr>
          <p:cNvPr id="14" name="Straight Connector 13">
            <a:extLst>
              <a:ext uri="{FF2B5EF4-FFF2-40B4-BE49-F238E27FC236}">
                <a16:creationId xmlns:a16="http://schemas.microsoft.com/office/drawing/2014/main" id="{34127F79-2C04-004D-B6F9-78DE0C29EEE5}"/>
              </a:ext>
            </a:extLst>
          </p:cNvPr>
          <p:cNvCxnSpPr>
            <a:cxnSpLocks/>
          </p:cNvCxnSpPr>
          <p:nvPr userDrawn="1"/>
        </p:nvCxnSpPr>
        <p:spPr>
          <a:xfrm>
            <a:off x="5554394" y="5486400"/>
            <a:ext cx="1083213" cy="0"/>
          </a:xfrm>
          <a:prstGeom prst="line">
            <a:avLst/>
          </a:prstGeom>
          <a:noFill/>
          <a:ln w="28575" cap="sq" cmpd="sng" algn="ctr">
            <a:solidFill>
              <a:srgbClr val="E01719"/>
            </a:solidFill>
            <a:prstDash val="solid"/>
          </a:ln>
          <a:effectLst/>
        </p:spPr>
      </p:cxnSp>
      <p:sp>
        <p:nvSpPr>
          <p:cNvPr id="3" name="Text Placeholder 2">
            <a:extLst>
              <a:ext uri="{FF2B5EF4-FFF2-40B4-BE49-F238E27FC236}">
                <a16:creationId xmlns:a16="http://schemas.microsoft.com/office/drawing/2014/main" id="{ECD4F242-8549-5C45-B3F8-8B9E0E91E6AB}"/>
              </a:ext>
            </a:extLst>
          </p:cNvPr>
          <p:cNvSpPr>
            <a:spLocks noGrp="1"/>
          </p:cNvSpPr>
          <p:nvPr>
            <p:ph type="body" sz="quarter" idx="10" hasCustomPrompt="1"/>
          </p:nvPr>
        </p:nvSpPr>
        <p:spPr>
          <a:xfrm>
            <a:off x="514350" y="4732476"/>
            <a:ext cx="11163300" cy="553998"/>
          </a:xfrm>
          <a:prstGeom prst="rect">
            <a:avLst/>
          </a:prstGeom>
        </p:spPr>
        <p:txBody>
          <a:bodyPr lIns="0" tIns="0" rIns="0" bIns="0">
            <a:spAutoFit/>
          </a:bodyPr>
          <a:lstStyle>
            <a:lvl1pPr marL="0" indent="0" algn="ctr">
              <a:buNone/>
              <a:defRPr sz="3600" spc="0" baseline="0">
                <a:solidFill>
                  <a:schemeClr val="bg1"/>
                </a:solidFill>
              </a:defRPr>
            </a:lvl1pPr>
            <a:lvl2pPr marL="457200" indent="0" algn="ctr">
              <a:buNone/>
              <a:defRPr sz="4400" spc="300"/>
            </a:lvl2pPr>
            <a:lvl3pPr marL="914400" indent="0" algn="ctr">
              <a:buNone/>
              <a:defRPr sz="4400" spc="300"/>
            </a:lvl3pPr>
            <a:lvl4pPr marL="1371600" indent="0" algn="ctr">
              <a:buNone/>
              <a:defRPr sz="4400" spc="300"/>
            </a:lvl4pPr>
            <a:lvl5pPr marL="1828800" indent="0" algn="ctr">
              <a:buNone/>
              <a:defRPr sz="4400" spc="300"/>
            </a:lvl5pPr>
          </a:lstStyle>
          <a:p>
            <a:pPr lvl="0"/>
            <a:r>
              <a:rPr lang="en-US"/>
              <a:t>Presentation Title</a:t>
            </a:r>
          </a:p>
        </p:txBody>
      </p:sp>
      <p:sp>
        <p:nvSpPr>
          <p:cNvPr id="17" name="Text Placeholder 2">
            <a:extLst>
              <a:ext uri="{FF2B5EF4-FFF2-40B4-BE49-F238E27FC236}">
                <a16:creationId xmlns:a16="http://schemas.microsoft.com/office/drawing/2014/main" id="{6B6A8ECC-6F11-2A44-8354-7981E36A37D5}"/>
              </a:ext>
            </a:extLst>
          </p:cNvPr>
          <p:cNvSpPr>
            <a:spLocks noGrp="1"/>
          </p:cNvSpPr>
          <p:nvPr>
            <p:ph type="body" sz="quarter" idx="11" hasCustomPrompt="1"/>
          </p:nvPr>
        </p:nvSpPr>
        <p:spPr>
          <a:xfrm>
            <a:off x="514350" y="5640544"/>
            <a:ext cx="11163300" cy="369332"/>
          </a:xfrm>
          <a:prstGeom prst="rect">
            <a:avLst/>
          </a:prstGeom>
        </p:spPr>
        <p:txBody>
          <a:bodyPr lIns="0" tIns="0" rIns="0" bIns="0">
            <a:spAutoFit/>
          </a:bodyPr>
          <a:lstStyle>
            <a:lvl1pPr marL="0" indent="0" algn="ctr">
              <a:buNone/>
              <a:defRPr sz="2400" b="1" spc="0" baseline="0">
                <a:solidFill>
                  <a:schemeClr val="bg1"/>
                </a:solidFill>
              </a:defRPr>
            </a:lvl1pPr>
            <a:lvl2pPr marL="457200" indent="0" algn="ctr">
              <a:buNone/>
              <a:defRPr sz="4400" spc="300"/>
            </a:lvl2pPr>
            <a:lvl3pPr marL="914400" indent="0" algn="ctr">
              <a:buNone/>
              <a:defRPr sz="4400" spc="300"/>
            </a:lvl3pPr>
            <a:lvl4pPr marL="1371600" indent="0" algn="ctr">
              <a:buNone/>
              <a:defRPr sz="4400" spc="300"/>
            </a:lvl4pPr>
            <a:lvl5pPr marL="1828800" indent="0" algn="ctr">
              <a:buNone/>
              <a:defRPr sz="4400" spc="300"/>
            </a:lvl5pPr>
          </a:lstStyle>
          <a:p>
            <a:pPr lvl="0"/>
            <a:r>
              <a:rPr lang="en-US"/>
              <a:t>Month/Year</a:t>
            </a:r>
          </a:p>
        </p:txBody>
      </p:sp>
    </p:spTree>
    <p:extLst>
      <p:ext uri="{BB962C8B-B14F-4D97-AF65-F5344CB8AC3E}">
        <p14:creationId xmlns:p14="http://schemas.microsoft.com/office/powerpoint/2010/main" val="11266654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76">
          <p15:clr>
            <a:srgbClr val="FBAE40"/>
          </p15:clr>
        </p15:guide>
        <p15:guide id="2" orient="horz" pos="2160">
          <p15:clr>
            <a:srgbClr val="FBAE40"/>
          </p15:clr>
        </p15:guide>
        <p15:guide id="3" orient="horz" pos="32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ullets">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4011"/>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 with text</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9" name="Text Placeholder 4">
            <a:extLst>
              <a:ext uri="{FF2B5EF4-FFF2-40B4-BE49-F238E27FC236}">
                <a16:creationId xmlns:a16="http://schemas.microsoft.com/office/drawing/2014/main" id="{F06500DD-3D60-3242-AFFD-556EDE7007B9}"/>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285750" indent="-285750">
              <a:buFont typeface="Arial" panose="020B0604020202020204" pitchFamily="34" charset="0"/>
              <a:buChar char="•"/>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04060B41-C0A1-4BFA-A3AC-25203DA87E36}"/>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0" name="Group 9">
            <a:extLst>
              <a:ext uri="{FF2B5EF4-FFF2-40B4-BE49-F238E27FC236}">
                <a16:creationId xmlns:a16="http://schemas.microsoft.com/office/drawing/2014/main" id="{BBB9D9E7-0CBA-42C6-9C79-54A99107C8E5}"/>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7CE9B668-33F2-49FE-89BA-B695777E3BE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D4BB84C-DC7B-44EE-8871-D60D04C75EBC}"/>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8410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header">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32084" y="0"/>
            <a:ext cx="12192000" cy="6858000"/>
          </a:xfrm>
          <a:prstGeom prst="rect">
            <a:avLst/>
          </a:prstGeom>
        </p:spPr>
        <p:txBody>
          <a:bodyPr/>
          <a:lstStyle>
            <a:lvl1pPr>
              <a:defRPr>
                <a:solidFill>
                  <a:schemeClr val="tx1"/>
                </a:solidFill>
              </a:defRPr>
            </a:lvl1pPr>
          </a:lstStyle>
          <a:p>
            <a:r>
              <a:rPr lang="en-US"/>
              <a:t>Click icon to add picture</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1">
            <a:extLst>
              <a:ext uri="{FF2B5EF4-FFF2-40B4-BE49-F238E27FC236}">
                <a16:creationId xmlns:a16="http://schemas.microsoft.com/office/drawing/2014/main" id="{122A6F2B-D6B4-4E10-BFD4-56BEA1CCE463}"/>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6" name="Group 5">
            <a:extLst>
              <a:ext uri="{FF2B5EF4-FFF2-40B4-BE49-F238E27FC236}">
                <a16:creationId xmlns:a16="http://schemas.microsoft.com/office/drawing/2014/main" id="{06AFF142-BE00-4CD4-BAC8-0AC0C1430E3E}"/>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C8DFEB53-32A0-4337-BAC9-C1F0EB714F31}"/>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D08A3F62-A926-486C-901F-540C41A98A7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41275066"/>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ody copy">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0"/>
            <a:ext cx="12192000" cy="6858000"/>
          </a:xfrm>
          <a:prstGeom prst="rect">
            <a:avLst/>
          </a:prstGeom>
        </p:spPr>
        <p:txBody>
          <a:bodyPr/>
          <a:lstStyle>
            <a:lvl1pPr>
              <a:defRPr>
                <a:solidFill>
                  <a:schemeClr val="tx1"/>
                </a:solidFill>
              </a:defRPr>
            </a:lvl1pPr>
          </a:lstStyle>
          <a:p>
            <a:r>
              <a:rPr lang="en-US"/>
              <a:t>Click icon to add picture</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4">
            <a:extLst>
              <a:ext uri="{FF2B5EF4-FFF2-40B4-BE49-F238E27FC236}">
                <a16:creationId xmlns:a16="http://schemas.microsoft.com/office/drawing/2014/main" id="{1CE5FA6E-A580-1649-9E9F-5C19102BC755}"/>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691BE262-A5AA-4179-BD72-BB2BDD88AD5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C7E18259-16DD-40BA-872C-9C10FE180C4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9E836178-46A4-400F-A2EE-0DA156EE8D9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69549093-67D3-432A-8BE1-5AF14018AE0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1663085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ullets">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4011"/>
            <a:ext cx="12192000" cy="6858000"/>
          </a:xfrm>
          <a:prstGeom prst="rect">
            <a:avLst/>
          </a:prstGeom>
        </p:spPr>
        <p:txBody>
          <a:bodyPr/>
          <a:lstStyle>
            <a:lvl1pPr>
              <a:defRPr>
                <a:solidFill>
                  <a:schemeClr val="tx1"/>
                </a:solidFill>
              </a:defRPr>
            </a:lvl1pPr>
          </a:lstStyle>
          <a:p>
            <a:r>
              <a:rPr lang="en-US"/>
              <a:t>Click icon to add picture</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9" name="Text Placeholder 4">
            <a:extLst>
              <a:ext uri="{FF2B5EF4-FFF2-40B4-BE49-F238E27FC236}">
                <a16:creationId xmlns:a16="http://schemas.microsoft.com/office/drawing/2014/main" id="{F06500DD-3D60-3242-AFFD-556EDE7007B9}"/>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285750" indent="-285750">
              <a:buFont typeface="Arial" panose="020B0604020202020204" pitchFamily="34" charset="0"/>
              <a:buChar char="•"/>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04060B41-C0A1-4BFA-A3AC-25203DA87E36}"/>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0" name="Group 9">
            <a:extLst>
              <a:ext uri="{FF2B5EF4-FFF2-40B4-BE49-F238E27FC236}">
                <a16:creationId xmlns:a16="http://schemas.microsoft.com/office/drawing/2014/main" id="{BBB9D9E7-0CBA-42C6-9C79-54A99107C8E5}"/>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7CE9B668-33F2-49FE-89BA-B695777E3BE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D4BB84C-DC7B-44EE-8871-D60D04C75EBC}"/>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8524111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3 copy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199" y="658201"/>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1A70BFBB-667C-D543-A5BA-BAD47BDB8FA0}"/>
              </a:ext>
            </a:extLst>
          </p:cNvPr>
          <p:cNvSpPr>
            <a:spLocks noGrp="1"/>
          </p:cNvSpPr>
          <p:nvPr>
            <p:ph type="body" sz="quarter" idx="16" hasCustomPrompt="1"/>
          </p:nvPr>
        </p:nvSpPr>
        <p:spPr>
          <a:xfrm>
            <a:off x="457200" y="1609344"/>
            <a:ext cx="2968625" cy="4334256"/>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grpSp>
        <p:nvGrpSpPr>
          <p:cNvPr id="6" name="Group 5">
            <a:extLst>
              <a:ext uri="{FF2B5EF4-FFF2-40B4-BE49-F238E27FC236}">
                <a16:creationId xmlns:a16="http://schemas.microsoft.com/office/drawing/2014/main" id="{AFAEE452-2BEE-45AF-A25C-71F2C594E067}"/>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9F8A8C34-40BD-4EBD-A323-B5C8EFA602B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84F0DCD8-333E-4336-88C6-6D7F788176A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53489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1/3 bullets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199" y="658201"/>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C5D21EEE-1877-C443-8FDC-3A29A12D0ACA}"/>
              </a:ext>
            </a:extLst>
          </p:cNvPr>
          <p:cNvSpPr>
            <a:spLocks noGrp="1"/>
          </p:cNvSpPr>
          <p:nvPr>
            <p:ph type="body" sz="quarter" idx="16" hasCustomPrompt="1"/>
          </p:nvPr>
        </p:nvSpPr>
        <p:spPr>
          <a:xfrm>
            <a:off x="457200" y="1600200"/>
            <a:ext cx="2968625" cy="4343400"/>
          </a:xfrm>
          <a:prstGeom prst="rect">
            <a:avLst/>
          </a:prstGeom>
        </p:spPr>
        <p:txBody>
          <a:bodyPr anchor="ctr" anchorCtr="0"/>
          <a:lstStyle>
            <a:lvl1pPr marL="285750" indent="-285750">
              <a:buFont typeface="Arial" panose="020B0604020202020204" pitchFamily="34" charset="0"/>
              <a:buChar char="•"/>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grpSp>
        <p:nvGrpSpPr>
          <p:cNvPr id="6" name="Group 5">
            <a:extLst>
              <a:ext uri="{FF2B5EF4-FFF2-40B4-BE49-F238E27FC236}">
                <a16:creationId xmlns:a16="http://schemas.microsoft.com/office/drawing/2014/main" id="{629A0C31-E8D4-4A75-B891-33F5945EF7C1}"/>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D3E9A193-FF58-49AA-9172-1FEE7E2BC5C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4363EF3C-26B9-431C-BA8C-BAE268FABD6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3075520"/>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2 copy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199" y="658201"/>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304E6A06-5593-D949-B770-6703436A9F84}"/>
              </a:ext>
            </a:extLst>
          </p:cNvPr>
          <p:cNvSpPr>
            <a:spLocks noGrp="1"/>
          </p:cNvSpPr>
          <p:nvPr>
            <p:ph type="body" sz="quarter" idx="16" hasCustomPrompt="1"/>
          </p:nvPr>
        </p:nvSpPr>
        <p:spPr>
          <a:xfrm>
            <a:off x="457200" y="1605776"/>
            <a:ext cx="5327650" cy="4337824"/>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grpSp>
        <p:nvGrpSpPr>
          <p:cNvPr id="7" name="Group 6">
            <a:extLst>
              <a:ext uri="{FF2B5EF4-FFF2-40B4-BE49-F238E27FC236}">
                <a16:creationId xmlns:a16="http://schemas.microsoft.com/office/drawing/2014/main" id="{D17A76F5-DDAE-4836-A920-92C5C1F6356D}"/>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B77DF201-E759-4BCF-9746-AD30BC349C1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89D947F4-B3B0-4ED9-9DA6-DED3CA891DD0}"/>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24443048"/>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1/2 bullets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199" y="658201"/>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D79B946A-8454-094A-83F0-0A5780930386}"/>
              </a:ext>
            </a:extLst>
          </p:cNvPr>
          <p:cNvSpPr>
            <a:spLocks noGrp="1"/>
          </p:cNvSpPr>
          <p:nvPr>
            <p:ph type="body" sz="quarter" idx="16" hasCustomPrompt="1"/>
          </p:nvPr>
        </p:nvSpPr>
        <p:spPr>
          <a:xfrm>
            <a:off x="457200" y="1600200"/>
            <a:ext cx="5327650" cy="4343400"/>
          </a:xfrm>
          <a:prstGeom prst="rect">
            <a:avLst/>
          </a:prstGeom>
        </p:spPr>
        <p:txBody>
          <a:bodyPr anchor="ctr" anchorCtr="0"/>
          <a:lstStyle>
            <a:lvl1pPr marL="285750" indent="-285750">
              <a:buFont typeface="Arial" panose="020B0604020202020204" pitchFamily="34" charset="0"/>
              <a:buChar char="•"/>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grpSp>
        <p:nvGrpSpPr>
          <p:cNvPr id="7" name="Group 6">
            <a:extLst>
              <a:ext uri="{FF2B5EF4-FFF2-40B4-BE49-F238E27FC236}">
                <a16:creationId xmlns:a16="http://schemas.microsoft.com/office/drawing/2014/main" id="{58982109-AE10-4900-84E1-4080E7F3559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C3DDCC99-EFAE-49AA-BC5F-A5B33A861DB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6CCF06A3-4F1F-4EDE-87AB-C037AC94DA3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69157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hree-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459740"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263644"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067548"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Click to edit text</a:t>
            </a:r>
          </a:p>
        </p:txBody>
      </p:sp>
      <p:sp>
        <p:nvSpPr>
          <p:cNvPr id="7" name="Text Placeholder 1">
            <a:extLst>
              <a:ext uri="{FF2B5EF4-FFF2-40B4-BE49-F238E27FC236}">
                <a16:creationId xmlns:a16="http://schemas.microsoft.com/office/drawing/2014/main" id="{AD34D604-F071-44FF-ABF3-6F382911FFCA}"/>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582CE741-B6D4-4198-B210-5F5E76AE31DB}"/>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748F9FFB-6F9C-4423-97BB-7A3208B7644F}"/>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22D58B15-A8C5-4327-8974-697FFC1974C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1420468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hree–column photography slide w/ cop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571500"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375404"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179308"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5" name="Text Placeholder 4">
            <a:extLst>
              <a:ext uri="{FF2B5EF4-FFF2-40B4-BE49-F238E27FC236}">
                <a16:creationId xmlns:a16="http://schemas.microsoft.com/office/drawing/2014/main" id="{6CA2E27B-7BFA-F54A-BE83-BAC9106903D3}"/>
              </a:ext>
            </a:extLst>
          </p:cNvPr>
          <p:cNvSpPr>
            <a:spLocks noGrp="1"/>
          </p:cNvSpPr>
          <p:nvPr>
            <p:ph type="body" sz="quarter" idx="13" hasCustomPrompt="1"/>
          </p:nvPr>
        </p:nvSpPr>
        <p:spPr>
          <a:xfrm>
            <a:off x="571500" y="1149841"/>
            <a:ext cx="11049000" cy="1517159"/>
          </a:xfrm>
          <a:prstGeom prst="rect">
            <a:avLst/>
          </a:prstGeom>
        </p:spPr>
        <p:txBody>
          <a:bodyPr numCol="3" spcCol="365760">
            <a:noAutofit/>
          </a:bodyPr>
          <a:lstStyle>
            <a:lvl1pPr marL="0" indent="0">
              <a:buNone/>
              <a:defRPr sz="1600">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tx1"/>
                </a:solidFill>
              </a:defRPr>
            </a:lvl5pPr>
          </a:lstStyle>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4"/>
            <a:endParaRPr lang="en-US"/>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571500" y="469392"/>
            <a:ext cx="11048999"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t>Header Text</a:t>
            </a:r>
          </a:p>
        </p:txBody>
      </p:sp>
      <p:sp>
        <p:nvSpPr>
          <p:cNvPr id="9" name="Text Placeholder 1">
            <a:extLst>
              <a:ext uri="{FF2B5EF4-FFF2-40B4-BE49-F238E27FC236}">
                <a16:creationId xmlns:a16="http://schemas.microsoft.com/office/drawing/2014/main" id="{2B229D30-EF71-47B8-92D0-D66222D6185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0" name="Group 9">
            <a:extLst>
              <a:ext uri="{FF2B5EF4-FFF2-40B4-BE49-F238E27FC236}">
                <a16:creationId xmlns:a16="http://schemas.microsoft.com/office/drawing/2014/main" id="{67BDD32C-29CF-4359-9C88-6E195658F52B}"/>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166F3399-2121-4F32-AA71-D8B39FE02FC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B471182-6C82-4339-BD28-7587A0668AF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9573982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Four-photo slide">
    <p:bg>
      <p:bgPr>
        <a:solidFill>
          <a:schemeClr val="bg1"/>
        </a:solidFill>
        <a:effectLst/>
      </p:bgPr>
    </p:bg>
    <p:spTree>
      <p:nvGrpSpPr>
        <p:cNvPr id="1" name=""/>
        <p:cNvGrpSpPr/>
        <p:nvPr/>
      </p:nvGrpSpPr>
      <p:grpSpPr>
        <a:xfrm>
          <a:off x="0" y="0"/>
          <a:ext cx="0" cy="0"/>
          <a:chOff x="0" y="0"/>
          <a:chExt cx="0" cy="0"/>
        </a:xfrm>
      </p:grpSpPr>
      <p:sp>
        <p:nvSpPr>
          <p:cNvPr id="20" name="Picture Placeholder 4">
            <a:extLst>
              <a:ext uri="{FF2B5EF4-FFF2-40B4-BE49-F238E27FC236}">
                <a16:creationId xmlns:a16="http://schemas.microsoft.com/office/drawing/2014/main" id="{4C4DEDBB-15EB-B748-A13C-857E4D1F4A73}"/>
              </a:ext>
            </a:extLst>
          </p:cNvPr>
          <p:cNvSpPr>
            <a:spLocks noGrp="1"/>
          </p:cNvSpPr>
          <p:nvPr>
            <p:ph type="pic" sz="quarter" idx="36" hasCustomPrompt="1"/>
          </p:nvPr>
        </p:nvSpPr>
        <p:spPr>
          <a:xfrm>
            <a:off x="6089904" y="3419856"/>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5" name="Picture Placeholder 4">
            <a:extLst>
              <a:ext uri="{FF2B5EF4-FFF2-40B4-BE49-F238E27FC236}">
                <a16:creationId xmlns:a16="http://schemas.microsoft.com/office/drawing/2014/main" id="{2E1E4198-7A0F-B245-96DA-848D3D82ABAB}"/>
              </a:ext>
            </a:extLst>
          </p:cNvPr>
          <p:cNvSpPr>
            <a:spLocks noGrp="1"/>
          </p:cNvSpPr>
          <p:nvPr>
            <p:ph type="pic" sz="quarter" idx="33" hasCustomPrompt="1"/>
          </p:nvPr>
        </p:nvSpPr>
        <p:spPr>
          <a:xfrm>
            <a:off x="0" y="-9144"/>
            <a:ext cx="6089904" cy="3429000"/>
          </a:xfrm>
          <a:prstGeom prst="rect">
            <a:avLst/>
          </a:prstGeom>
        </p:spPr>
        <p:txBody>
          <a:bodyPr tIns="640080"/>
          <a:lstStyle>
            <a:lvl1pPr marL="0" indent="0" algn="ctr">
              <a:buNone/>
              <a:defRPr sz="1600">
                <a:solidFill>
                  <a:schemeClr val="tx1"/>
                </a:solidFill>
              </a:defRPr>
            </a:lvl1pPr>
          </a:lstStyle>
          <a:p>
            <a:r>
              <a:rPr lang="en-US"/>
              <a:t>Click to insert picture.</a:t>
            </a:r>
          </a:p>
        </p:txBody>
      </p:sp>
      <p:sp>
        <p:nvSpPr>
          <p:cNvPr id="18" name="Picture Placeholder 4">
            <a:extLst>
              <a:ext uri="{FF2B5EF4-FFF2-40B4-BE49-F238E27FC236}">
                <a16:creationId xmlns:a16="http://schemas.microsoft.com/office/drawing/2014/main" id="{193FB4B7-BB07-9046-B229-35242A03640D}"/>
              </a:ext>
            </a:extLst>
          </p:cNvPr>
          <p:cNvSpPr>
            <a:spLocks noGrp="1"/>
          </p:cNvSpPr>
          <p:nvPr>
            <p:ph type="pic" sz="quarter" idx="34" hasCustomPrompt="1"/>
          </p:nvPr>
        </p:nvSpPr>
        <p:spPr>
          <a:xfrm>
            <a:off x="6089904" y="-9144"/>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19" name="Picture Placeholder 4">
            <a:extLst>
              <a:ext uri="{FF2B5EF4-FFF2-40B4-BE49-F238E27FC236}">
                <a16:creationId xmlns:a16="http://schemas.microsoft.com/office/drawing/2014/main" id="{CFBEA811-C71A-5F4E-AD08-0E9D86B9C0F7}"/>
              </a:ext>
            </a:extLst>
          </p:cNvPr>
          <p:cNvSpPr>
            <a:spLocks noGrp="1"/>
          </p:cNvSpPr>
          <p:nvPr>
            <p:ph type="pic" sz="quarter" idx="35" hasCustomPrompt="1"/>
          </p:nvPr>
        </p:nvSpPr>
        <p:spPr>
          <a:xfrm>
            <a:off x="0" y="3419856"/>
            <a:ext cx="6089904"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grpSp>
        <p:nvGrpSpPr>
          <p:cNvPr id="7" name="Group 6">
            <a:extLst>
              <a:ext uri="{FF2B5EF4-FFF2-40B4-BE49-F238E27FC236}">
                <a16:creationId xmlns:a16="http://schemas.microsoft.com/office/drawing/2014/main" id="{EFBD0B59-8567-4564-81C4-E83E52CA107C}"/>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E59836D3-F03B-4C4F-A255-EF0BBBAD943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C4C4BF67-31B3-4992-B6D4-1FC564C99492}"/>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8117210"/>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3 copy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199" y="658201"/>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1A70BFBB-667C-D543-A5BA-BAD47BDB8FA0}"/>
              </a:ext>
            </a:extLst>
          </p:cNvPr>
          <p:cNvSpPr>
            <a:spLocks noGrp="1"/>
          </p:cNvSpPr>
          <p:nvPr>
            <p:ph type="body" sz="quarter" idx="16" hasCustomPrompt="1"/>
          </p:nvPr>
        </p:nvSpPr>
        <p:spPr>
          <a:xfrm>
            <a:off x="457200" y="1609344"/>
            <a:ext cx="2968625" cy="4334256"/>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grpSp>
        <p:nvGrpSpPr>
          <p:cNvPr id="6" name="Group 5">
            <a:extLst>
              <a:ext uri="{FF2B5EF4-FFF2-40B4-BE49-F238E27FC236}">
                <a16:creationId xmlns:a16="http://schemas.microsoft.com/office/drawing/2014/main" id="{AFAEE452-2BEE-45AF-A25C-71F2C594E067}"/>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9F8A8C34-40BD-4EBD-A323-B5C8EFA602B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84F0DCD8-333E-4336-88C6-6D7F788176A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8634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Four-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304800" y="2438400"/>
            <a:ext cx="2587625"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130043" y="2438400"/>
            <a:ext cx="2737930"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105590" y="2438400"/>
            <a:ext cx="2737930"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081138" y="2438400"/>
            <a:ext cx="2737930"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8" name="Text Placeholder 4">
            <a:extLst>
              <a:ext uri="{FF2B5EF4-FFF2-40B4-BE49-F238E27FC236}">
                <a16:creationId xmlns:a16="http://schemas.microsoft.com/office/drawing/2014/main" id="{8C24079A-C343-F14C-92BB-F0D6540190B5}"/>
              </a:ext>
            </a:extLst>
          </p:cNvPr>
          <p:cNvSpPr>
            <a:spLocks noGrp="1"/>
          </p:cNvSpPr>
          <p:nvPr>
            <p:ph type="body" sz="quarter" idx="14"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8" name="Text Placeholder 1">
            <a:extLst>
              <a:ext uri="{FF2B5EF4-FFF2-40B4-BE49-F238E27FC236}">
                <a16:creationId xmlns:a16="http://schemas.microsoft.com/office/drawing/2014/main" id="{0B5BE0EB-8BBC-4ADA-8EAE-A0A81754ACE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7A5611B5-CB39-4841-B7F4-354BBC2A3C6F}"/>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F33DE909-677F-46A6-BF19-D0C9E005985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FDFADFA-19AB-46C0-8D26-2B8C8DD414E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252956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Four–column two–row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457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378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299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220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4" name="Picture Placeholder 2">
            <a:extLst>
              <a:ext uri="{FF2B5EF4-FFF2-40B4-BE49-F238E27FC236}">
                <a16:creationId xmlns:a16="http://schemas.microsoft.com/office/drawing/2014/main" id="{29C744A8-9B78-6D44-9B5F-25EF93E1BE53}"/>
              </a:ext>
            </a:extLst>
          </p:cNvPr>
          <p:cNvSpPr>
            <a:spLocks noGrp="1"/>
          </p:cNvSpPr>
          <p:nvPr>
            <p:ph type="pic" sz="quarter" idx="14" hasCustomPrompt="1"/>
          </p:nvPr>
        </p:nvSpPr>
        <p:spPr>
          <a:xfrm>
            <a:off x="457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5" name="Picture Placeholder 2">
            <a:extLst>
              <a:ext uri="{FF2B5EF4-FFF2-40B4-BE49-F238E27FC236}">
                <a16:creationId xmlns:a16="http://schemas.microsoft.com/office/drawing/2014/main" id="{A9738A8C-1F84-4C43-A2A3-6FDD6F7ED126}"/>
              </a:ext>
            </a:extLst>
          </p:cNvPr>
          <p:cNvSpPr>
            <a:spLocks noGrp="1"/>
          </p:cNvSpPr>
          <p:nvPr>
            <p:ph type="pic" sz="quarter" idx="15" hasCustomPrompt="1"/>
          </p:nvPr>
        </p:nvSpPr>
        <p:spPr>
          <a:xfrm>
            <a:off x="3378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6" name="Picture Placeholder 2">
            <a:extLst>
              <a:ext uri="{FF2B5EF4-FFF2-40B4-BE49-F238E27FC236}">
                <a16:creationId xmlns:a16="http://schemas.microsoft.com/office/drawing/2014/main" id="{4F62BE7A-E882-A448-9702-B7DAE0E62199}"/>
              </a:ext>
            </a:extLst>
          </p:cNvPr>
          <p:cNvSpPr>
            <a:spLocks noGrp="1"/>
          </p:cNvSpPr>
          <p:nvPr>
            <p:ph type="pic" sz="quarter" idx="16" hasCustomPrompt="1"/>
          </p:nvPr>
        </p:nvSpPr>
        <p:spPr>
          <a:xfrm>
            <a:off x="6299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7" name="Picture Placeholder 2">
            <a:extLst>
              <a:ext uri="{FF2B5EF4-FFF2-40B4-BE49-F238E27FC236}">
                <a16:creationId xmlns:a16="http://schemas.microsoft.com/office/drawing/2014/main" id="{7E9D5272-175A-AF46-9412-3E6698B0E287}"/>
              </a:ext>
            </a:extLst>
          </p:cNvPr>
          <p:cNvSpPr>
            <a:spLocks noGrp="1"/>
          </p:cNvSpPr>
          <p:nvPr>
            <p:ph type="pic" sz="quarter" idx="17" hasCustomPrompt="1"/>
          </p:nvPr>
        </p:nvSpPr>
        <p:spPr>
          <a:xfrm>
            <a:off x="9220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3" name="Text Placeholder 4">
            <a:extLst>
              <a:ext uri="{FF2B5EF4-FFF2-40B4-BE49-F238E27FC236}">
                <a16:creationId xmlns:a16="http://schemas.microsoft.com/office/drawing/2014/main" id="{06D3D289-71BD-DC4A-979D-02AD76A5BDF3}"/>
              </a:ext>
            </a:extLst>
          </p:cNvPr>
          <p:cNvSpPr>
            <a:spLocks noGrp="1"/>
          </p:cNvSpPr>
          <p:nvPr>
            <p:ph type="body" sz="quarter" idx="18"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12" name="Text Placeholder 1">
            <a:extLst>
              <a:ext uri="{FF2B5EF4-FFF2-40B4-BE49-F238E27FC236}">
                <a16:creationId xmlns:a16="http://schemas.microsoft.com/office/drawing/2014/main" id="{33AA407C-B421-4BCB-B6FC-D204FEAFC881}"/>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4" name="Group 13">
            <a:extLst>
              <a:ext uri="{FF2B5EF4-FFF2-40B4-BE49-F238E27FC236}">
                <a16:creationId xmlns:a16="http://schemas.microsoft.com/office/drawing/2014/main" id="{479A7EB4-B160-4DC2-AF8B-99210849C3B1}"/>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6" name="Freeform 6">
              <a:extLst>
                <a:ext uri="{FF2B5EF4-FFF2-40B4-BE49-F238E27FC236}">
                  <a16:creationId xmlns:a16="http://schemas.microsoft.com/office/drawing/2014/main" id="{A6819A2A-FAFB-4C04-811C-6D8A75C26BC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3604FD26-0F8A-4C2C-A448-995788A624E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7730649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One–column bulleted list">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p:nvPr>
        </p:nvSpPr>
        <p:spPr>
          <a:xfrm>
            <a:off x="3429000" y="1600200"/>
            <a:ext cx="5327650" cy="3468807"/>
          </a:xfrm>
          <a:prstGeom prst="rect">
            <a:avLst/>
          </a:prstGeom>
        </p:spPr>
        <p:txBody>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lang="en-US" sz="2000" b="0" kern="1200">
                <a:solidFill>
                  <a:schemeClr val="tx1"/>
                </a:solidFill>
                <a:latin typeface="+mn-lt"/>
                <a:ea typeface="+mn-ea"/>
                <a:cs typeface="Trebuchet MS" panose="020B0603020202020204" pitchFamily="34" charset="0"/>
              </a:defRPr>
            </a:lvl1pPr>
            <a:lvl2pPr marL="692150" indent="-352425">
              <a:buFont typeface="Arial" panose="020B0604020202020204" pitchFamily="34" charset="0"/>
              <a:buChar char="•"/>
              <a:defRPr sz="2000"/>
            </a:lvl2pPr>
            <a:lvl3pPr marL="628650" indent="-171450">
              <a:buFont typeface="Arial" panose="020B0604020202020204" pitchFamily="34" charset="0"/>
              <a:buChar char="•"/>
              <a:defRPr sz="2000"/>
            </a:lvl3pPr>
            <a:lvl4pPr marL="685800" indent="0">
              <a:buNone/>
              <a:defRPr/>
            </a:lvl4pPr>
            <a:lvl5pPr marL="1028700" indent="0">
              <a:buNone/>
              <a:defRPr/>
            </a:lvl5pPr>
          </a:lstStyle>
          <a:p>
            <a:pPr lvl="0"/>
            <a:r>
              <a:rPr lang="en-US"/>
              <a:t>Click to edit Master text styles</a:t>
            </a:r>
          </a:p>
        </p:txBody>
      </p:sp>
      <p:sp>
        <p:nvSpPr>
          <p:cNvPr id="6" name="Text Placeholder 1">
            <a:extLst>
              <a:ext uri="{FF2B5EF4-FFF2-40B4-BE49-F238E27FC236}">
                <a16:creationId xmlns:a16="http://schemas.microsoft.com/office/drawing/2014/main" id="{AC84F113-1D73-4CB4-B988-6A439D099C95}"/>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7" name="Group 6">
            <a:extLst>
              <a:ext uri="{FF2B5EF4-FFF2-40B4-BE49-F238E27FC236}">
                <a16:creationId xmlns:a16="http://schemas.microsoft.com/office/drawing/2014/main" id="{791CFB2E-04BB-4E94-A09E-7AE9770274A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F604DD0-0BC4-4642-9663-DF648C20E5E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723901FE-C63A-4691-BBCF-1BD7899CE1A8}"/>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132405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wo-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mj-lt"/>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1" y="1600200"/>
            <a:ext cx="5327649" cy="445699"/>
          </a:xfrm>
          <a:prstGeom prst="rect">
            <a:avLst/>
          </a:prstGeom>
        </p:spPr>
        <p:txBody>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goes here</a:t>
            </a:r>
          </a:p>
        </p:txBody>
      </p:sp>
      <p:sp>
        <p:nvSpPr>
          <p:cNvPr id="18" name="Text Placeholder 4">
            <a:extLst>
              <a:ext uri="{FF2B5EF4-FFF2-40B4-BE49-F238E27FC236}">
                <a16:creationId xmlns:a16="http://schemas.microsoft.com/office/drawing/2014/main" id="{77082AC2-DF4D-9343-8899-975B65FCD3B1}"/>
              </a:ext>
            </a:extLst>
          </p:cNvPr>
          <p:cNvSpPr>
            <a:spLocks noGrp="1"/>
          </p:cNvSpPr>
          <p:nvPr>
            <p:ph type="body" sz="quarter" idx="19" hasCustomPrompt="1"/>
          </p:nvPr>
        </p:nvSpPr>
        <p:spPr>
          <a:xfrm>
            <a:off x="6391099" y="1611701"/>
            <a:ext cx="5353403" cy="445699"/>
          </a:xfrm>
          <a:prstGeom prst="rect">
            <a:avLst/>
          </a:prstGeom>
        </p:spPr>
        <p:txBody>
          <a:bodyPr/>
          <a:lstStyle>
            <a:lvl1pPr marL="0" indent="0" algn="l">
              <a:buFont typeface="Arial" panose="020B0604020202020204" pitchFamily="34" charset="0"/>
              <a:buNone/>
              <a:defRPr lang="en-US" sz="2000" b="1" kern="1200" spc="0" baseline="0">
                <a:solidFill>
                  <a:schemeClr val="tx1"/>
                </a:solidFill>
                <a:latin typeface="Trebuchet MS" panose="020B0703020202090204" pitchFamily="34" charset="0"/>
                <a:ea typeface="+mn-ea"/>
                <a:cs typeface="+mn-cs"/>
              </a:defRPr>
            </a:lvl1pPr>
            <a:lvl2pPr marL="114300" indent="0">
              <a:buNone/>
              <a:defRPr/>
            </a:lvl2pPr>
            <a:lvl3pPr marL="457200" indent="0">
              <a:buNone/>
              <a:defRPr/>
            </a:lvl3pPr>
            <a:lvl4pPr marL="685800" indent="0">
              <a:buNone/>
              <a:defRPr/>
            </a:lvl4pPr>
            <a:lvl5pPr marL="1028700" indent="0">
              <a:buNone/>
              <a:defRPr/>
            </a:lvl5pPr>
          </a:lstStyle>
          <a:p>
            <a:pPr marL="0" lvl="0" indent="0" algn="l" defTabSz="914400" rtl="0" eaLnBrk="1" latinLnBrk="0" hangingPunct="1">
              <a:lnSpc>
                <a:spcPct val="100000"/>
              </a:lnSpc>
              <a:spcBef>
                <a:spcPts val="1200"/>
              </a:spcBef>
              <a:buFont typeface="Arial" panose="020B0604020202020204" pitchFamily="34" charset="0"/>
              <a:buNone/>
            </a:pPr>
            <a:r>
              <a:rPr lang="en-US"/>
              <a:t>Subhead text 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2173407"/>
            <a:ext cx="5327650"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6" name="Text Placeholder 4">
            <a:extLst>
              <a:ext uri="{FF2B5EF4-FFF2-40B4-BE49-F238E27FC236}">
                <a16:creationId xmlns:a16="http://schemas.microsoft.com/office/drawing/2014/main" id="{A3DC293C-9D96-E743-B807-B22B1ADD0605}"/>
              </a:ext>
            </a:extLst>
          </p:cNvPr>
          <p:cNvSpPr>
            <a:spLocks noGrp="1"/>
          </p:cNvSpPr>
          <p:nvPr>
            <p:ph type="body" sz="quarter" idx="20" hasCustomPrompt="1"/>
          </p:nvPr>
        </p:nvSpPr>
        <p:spPr>
          <a:xfrm>
            <a:off x="6391099" y="2184908"/>
            <a:ext cx="5343701"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 sit </a:t>
            </a:r>
            <a:r>
              <a:rPr lang="en-US" err="1"/>
              <a:t>amet</a:t>
            </a:r>
            <a:r>
              <a:rPr lang="en-US"/>
              <a:t>, </a:t>
            </a:r>
            <a:r>
              <a:rPr lang="en-US" err="1"/>
              <a:t>consectet</a:t>
            </a:r>
            <a:endParaRPr lang="en-US"/>
          </a:p>
        </p:txBody>
      </p:sp>
      <p:sp>
        <p:nvSpPr>
          <p:cNvPr id="2" name="TextBox 1">
            <a:extLst>
              <a:ext uri="{FF2B5EF4-FFF2-40B4-BE49-F238E27FC236}">
                <a16:creationId xmlns:a16="http://schemas.microsoft.com/office/drawing/2014/main" id="{5FCF6F70-6C17-7E4D-8F36-09BFE8E3F0CC}"/>
              </a:ext>
            </a:extLst>
          </p:cNvPr>
          <p:cNvSpPr txBox="1"/>
          <p:nvPr userDrawn="1"/>
        </p:nvSpPr>
        <p:spPr>
          <a:xfrm>
            <a:off x="8713772" y="2700379"/>
            <a:ext cx="45719"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0" name="Text Placeholder 1">
            <a:extLst>
              <a:ext uri="{FF2B5EF4-FFF2-40B4-BE49-F238E27FC236}">
                <a16:creationId xmlns:a16="http://schemas.microsoft.com/office/drawing/2014/main" id="{FA6AA5CA-8BA1-49E0-ABED-0D68102A870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1" name="Group 10">
            <a:extLst>
              <a:ext uri="{FF2B5EF4-FFF2-40B4-BE49-F238E27FC236}">
                <a16:creationId xmlns:a16="http://schemas.microsoft.com/office/drawing/2014/main" id="{6C8EEF78-B7BD-4597-98EA-9E640B54A334}"/>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2" name="Freeform 6">
              <a:extLst>
                <a:ext uri="{FF2B5EF4-FFF2-40B4-BE49-F238E27FC236}">
                  <a16:creationId xmlns:a16="http://schemas.microsoft.com/office/drawing/2014/main" id="{392EAD7A-1806-494C-BD82-508E77D941A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0B13254-DD2F-484F-942D-E4EDE4BCAA5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47117676"/>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Process Slide</a:t>
            </a:r>
          </a:p>
        </p:txBody>
      </p:sp>
      <p:sp>
        <p:nvSpPr>
          <p:cNvPr id="11" name="Oval 10">
            <a:extLst>
              <a:ext uri="{FF2B5EF4-FFF2-40B4-BE49-F238E27FC236}">
                <a16:creationId xmlns:a16="http://schemas.microsoft.com/office/drawing/2014/main" id="{E068A246-457B-5A4F-94A4-349BFBB42147}"/>
              </a:ext>
            </a:extLst>
          </p:cNvPr>
          <p:cNvSpPr>
            <a:spLocks noChangeAspect="1"/>
          </p:cNvSpPr>
          <p:nvPr userDrawn="1"/>
        </p:nvSpPr>
        <p:spPr>
          <a:xfrm>
            <a:off x="8580299"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2" name="Oval 11">
            <a:extLst>
              <a:ext uri="{FF2B5EF4-FFF2-40B4-BE49-F238E27FC236}">
                <a16:creationId xmlns:a16="http://schemas.microsoft.com/office/drawing/2014/main" id="{04884CA8-65D3-6F43-948A-BE1F41AE50A5}"/>
              </a:ext>
            </a:extLst>
          </p:cNvPr>
          <p:cNvSpPr>
            <a:spLocks noChangeAspect="1"/>
          </p:cNvSpPr>
          <p:nvPr userDrawn="1"/>
        </p:nvSpPr>
        <p:spPr>
          <a:xfrm>
            <a:off x="4925310"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4" name="Oval 13">
            <a:extLst>
              <a:ext uri="{FF2B5EF4-FFF2-40B4-BE49-F238E27FC236}">
                <a16:creationId xmlns:a16="http://schemas.microsoft.com/office/drawing/2014/main" id="{79EF6BA5-F00C-214C-961F-2C576DC93DFA}"/>
              </a:ext>
            </a:extLst>
          </p:cNvPr>
          <p:cNvSpPr>
            <a:spLocks noChangeAspect="1"/>
          </p:cNvSpPr>
          <p:nvPr/>
        </p:nvSpPr>
        <p:spPr>
          <a:xfrm>
            <a:off x="1182976" y="1828800"/>
            <a:ext cx="2468880" cy="246580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pic>
        <p:nvPicPr>
          <p:cNvPr id="19" name="Picture 18">
            <a:extLst>
              <a:ext uri="{FF2B5EF4-FFF2-40B4-BE49-F238E27FC236}">
                <a16:creationId xmlns:a16="http://schemas.microsoft.com/office/drawing/2014/main" id="{229BA107-F3F8-9C44-A51D-1421836B09CA}"/>
              </a:ext>
            </a:extLst>
          </p:cNvPr>
          <p:cNvPicPr>
            <a:picLocks noChangeAspect="1"/>
          </p:cNvPicPr>
          <p:nvPr userDrawn="1"/>
        </p:nvPicPr>
        <p:blipFill>
          <a:blip r:embed="rId2"/>
          <a:stretch>
            <a:fillRect/>
          </a:stretch>
        </p:blipFill>
        <p:spPr>
          <a:xfrm>
            <a:off x="4033034" y="2469980"/>
            <a:ext cx="499272" cy="920533"/>
          </a:xfrm>
          <a:prstGeom prst="rect">
            <a:avLst/>
          </a:prstGeom>
        </p:spPr>
      </p:pic>
      <p:pic>
        <p:nvPicPr>
          <p:cNvPr id="21" name="Picture 20">
            <a:extLst>
              <a:ext uri="{FF2B5EF4-FFF2-40B4-BE49-F238E27FC236}">
                <a16:creationId xmlns:a16="http://schemas.microsoft.com/office/drawing/2014/main" id="{12941A2A-6824-554C-A1C1-8162A70BDAB7}"/>
              </a:ext>
            </a:extLst>
          </p:cNvPr>
          <p:cNvPicPr>
            <a:picLocks noChangeAspect="1"/>
          </p:cNvPicPr>
          <p:nvPr userDrawn="1"/>
        </p:nvPicPr>
        <p:blipFill>
          <a:blip r:embed="rId2"/>
          <a:stretch>
            <a:fillRect/>
          </a:stretch>
        </p:blipFill>
        <p:spPr>
          <a:xfrm>
            <a:off x="7781281" y="2469980"/>
            <a:ext cx="499272" cy="920533"/>
          </a:xfrm>
          <a:prstGeom prst="rect">
            <a:avLst/>
          </a:prstGeom>
        </p:spPr>
      </p:pic>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3" name="Text Placeholder 3">
            <a:extLst>
              <a:ext uri="{FF2B5EF4-FFF2-40B4-BE49-F238E27FC236}">
                <a16:creationId xmlns:a16="http://schemas.microsoft.com/office/drawing/2014/main" id="{DDB19C92-A1BF-F644-8B87-61932B3D7741}"/>
              </a:ext>
            </a:extLst>
          </p:cNvPr>
          <p:cNvSpPr>
            <a:spLocks noGrp="1"/>
          </p:cNvSpPr>
          <p:nvPr>
            <p:ph type="body" sz="quarter" idx="16" hasCustomPrompt="1"/>
          </p:nvPr>
        </p:nvSpPr>
        <p:spPr>
          <a:xfrm>
            <a:off x="533094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4" name="Text Placeholder 3">
            <a:extLst>
              <a:ext uri="{FF2B5EF4-FFF2-40B4-BE49-F238E27FC236}">
                <a16:creationId xmlns:a16="http://schemas.microsoft.com/office/drawing/2014/main" id="{BD864066-11AF-A546-8369-D0833825F7E0}"/>
              </a:ext>
            </a:extLst>
          </p:cNvPr>
          <p:cNvSpPr>
            <a:spLocks noGrp="1"/>
          </p:cNvSpPr>
          <p:nvPr>
            <p:ph type="body" sz="quarter" idx="17" hasCustomPrompt="1"/>
          </p:nvPr>
        </p:nvSpPr>
        <p:spPr>
          <a:xfrm>
            <a:off x="898854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18297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84057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59230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 name="Rectangle 1">
            <a:extLst>
              <a:ext uri="{FF2B5EF4-FFF2-40B4-BE49-F238E27FC236}">
                <a16:creationId xmlns:a16="http://schemas.microsoft.com/office/drawing/2014/main" id="{5DE1D50E-F2D6-46E6-B2CA-C10B2D1C9777}"/>
              </a:ext>
            </a:extLst>
          </p:cNvPr>
          <p:cNvSpPr/>
          <p:nvPr userDrawn="1"/>
        </p:nvSpPr>
        <p:spPr>
          <a:xfrm>
            <a:off x="5783991" y="3244334"/>
            <a:ext cx="624017" cy="369332"/>
          </a:xfrm>
          <a:prstGeom prst="rect">
            <a:avLst/>
          </a:prstGeom>
        </p:spPr>
        <p:txBody>
          <a:bodyPr wrap="none">
            <a:spAutoFit/>
          </a:bodyPr>
          <a:lstStyle/>
          <a:p>
            <a:r>
              <a:rPr kumimoji="0" lang="en-US" sz="18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a:p>
        </p:txBody>
      </p:sp>
      <p:sp>
        <p:nvSpPr>
          <p:cNvPr id="3" name="Rectangle 2">
            <a:extLst>
              <a:ext uri="{FF2B5EF4-FFF2-40B4-BE49-F238E27FC236}">
                <a16:creationId xmlns:a16="http://schemas.microsoft.com/office/drawing/2014/main" id="{D2FE264E-5482-4CA6-915A-37D40B7CE5BB}"/>
              </a:ext>
            </a:extLst>
          </p:cNvPr>
          <p:cNvSpPr/>
          <p:nvPr userDrawn="1"/>
        </p:nvSpPr>
        <p:spPr>
          <a:xfrm>
            <a:off x="5783991" y="3244334"/>
            <a:ext cx="624017" cy="369332"/>
          </a:xfrm>
          <a:prstGeom prst="rect">
            <a:avLst/>
          </a:prstGeom>
        </p:spPr>
        <p:txBody>
          <a:bodyPr wrap="none">
            <a:spAutoFit/>
          </a:bodyPr>
          <a:lstStyle/>
          <a:p>
            <a:r>
              <a:rPr kumimoji="0" lang="en-US" sz="18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a:p>
        </p:txBody>
      </p:sp>
      <p:grpSp>
        <p:nvGrpSpPr>
          <p:cNvPr id="20" name="Group 19">
            <a:extLst>
              <a:ext uri="{FF2B5EF4-FFF2-40B4-BE49-F238E27FC236}">
                <a16:creationId xmlns:a16="http://schemas.microsoft.com/office/drawing/2014/main" id="{90A51226-AD4E-4C7E-A893-66B1CC7F74A3}"/>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29" name="Freeform 6">
              <a:extLst>
                <a:ext uri="{FF2B5EF4-FFF2-40B4-BE49-F238E27FC236}">
                  <a16:creationId xmlns:a16="http://schemas.microsoft.com/office/drawing/2014/main" id="{DE56611B-4573-4753-BC09-20DFBA03946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E8DED29E-1824-473A-99F5-1E15D864401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0760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576">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0" name="TextBox 19">
            <a:extLst>
              <a:ext uri="{FF2B5EF4-FFF2-40B4-BE49-F238E27FC236}">
                <a16:creationId xmlns:a16="http://schemas.microsoft.com/office/drawing/2014/main" id="{4031250B-2E6E-4515-B283-0D1EFFB077B4}"/>
              </a:ext>
            </a:extLst>
          </p:cNvPr>
          <p:cNvSpPr txBox="1"/>
          <p:nvPr userDrawn="1"/>
        </p:nvSpPr>
        <p:spPr>
          <a:xfrm>
            <a:off x="796428" y="4703794"/>
            <a:ext cx="10493714" cy="1690655"/>
          </a:xfrm>
          <a:prstGeom prst="roundRect">
            <a:avLst>
              <a:gd name="adj" fmla="val 4501"/>
            </a:avLst>
          </a:prstGeom>
          <a:solidFill>
            <a:schemeClr val="bg1"/>
          </a:solidFill>
          <a:ln>
            <a:noFill/>
          </a:ln>
          <a:effectLst>
            <a:outerShdw blurRad="152400" dir="5400000" algn="ctr" rotWithShape="0">
              <a:srgbClr val="3C3F41">
                <a:alpha val="20000"/>
              </a:srgbClr>
            </a:outerShdw>
          </a:effectLst>
        </p:spPr>
        <p:txBody>
          <a:bodyPr wrap="square" lIns="0" tIns="0" rIns="0" bIns="0" rtlCol="0" anchor="ctr">
            <a:noAutofit/>
          </a:bodyPr>
          <a:lstStyle/>
          <a:p>
            <a:pPr marL="0" marR="0" lvl="0" indent="0" algn="ctr" defTabSz="492876"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1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1</a:t>
            </a:r>
          </a:p>
          <a:p>
            <a:pPr marL="0" marR="0" lvl="0" indent="0" algn="ctr" defTabSz="492876"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2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2</a:t>
            </a:r>
          </a:p>
          <a:p>
            <a:pPr marL="0" marR="0" lvl="0" indent="0" algn="ctr" defTabSz="492876"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3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3</a:t>
            </a:r>
          </a:p>
        </p:txBody>
      </p:sp>
      <p:sp>
        <p:nvSpPr>
          <p:cNvPr id="29" name="TextBox 28">
            <a:extLst>
              <a:ext uri="{FF2B5EF4-FFF2-40B4-BE49-F238E27FC236}">
                <a16:creationId xmlns:a16="http://schemas.microsoft.com/office/drawing/2014/main" id="{9A3EB400-1AD0-493E-B7BB-6FDA2EB88B66}"/>
              </a:ext>
            </a:extLst>
          </p:cNvPr>
          <p:cNvSpPr txBox="1"/>
          <p:nvPr userDrawn="1"/>
        </p:nvSpPr>
        <p:spPr>
          <a:xfrm>
            <a:off x="796428"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L="0" marR="0" lvl="0" indent="0" algn="ctr" defTabSz="492876" rtl="0" eaLnBrk="1" fontAlgn="base" latinLnBrk="0"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marL="0" marR="0" lvl="0" indent="0" algn="l" defTabSz="492876" rtl="0" eaLnBrk="1" fontAlgn="base" latinLnBrk="0" hangingPunct="0">
              <a:lnSpc>
                <a:spcPct val="100000"/>
              </a:lnSpc>
              <a:spcBef>
                <a:spcPct val="0"/>
              </a:spcBef>
              <a:spcAft>
                <a:spcPct val="0"/>
              </a:spcAft>
              <a:buClrTx/>
              <a:buSzTx/>
              <a:buFontTx/>
              <a:buNone/>
              <a:tabLst/>
              <a:defRPr/>
            </a:pP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a:t>
            </a:r>
          </a:p>
        </p:txBody>
      </p:sp>
      <p:sp>
        <p:nvSpPr>
          <p:cNvPr id="30" name="TextBox 29">
            <a:extLst>
              <a:ext uri="{FF2B5EF4-FFF2-40B4-BE49-F238E27FC236}">
                <a16:creationId xmlns:a16="http://schemas.microsoft.com/office/drawing/2014/main" id="{7336A42F-AE98-4F30-A4D3-F03607D9AFAF}"/>
              </a:ext>
            </a:extLst>
          </p:cNvPr>
          <p:cNvSpPr txBox="1"/>
          <p:nvPr userDrawn="1"/>
        </p:nvSpPr>
        <p:spPr>
          <a:xfrm>
            <a:off x="2940783"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76"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1" name="TextBox 30">
            <a:extLst>
              <a:ext uri="{FF2B5EF4-FFF2-40B4-BE49-F238E27FC236}">
                <a16:creationId xmlns:a16="http://schemas.microsoft.com/office/drawing/2014/main" id="{DE24F44A-994D-4467-8E85-C87C34D419AD}"/>
              </a:ext>
            </a:extLst>
          </p:cNvPr>
          <p:cNvSpPr txBox="1"/>
          <p:nvPr userDrawn="1"/>
        </p:nvSpPr>
        <p:spPr>
          <a:xfrm>
            <a:off x="5085138"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76"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2" name="TextBox 31">
            <a:extLst>
              <a:ext uri="{FF2B5EF4-FFF2-40B4-BE49-F238E27FC236}">
                <a16:creationId xmlns:a16="http://schemas.microsoft.com/office/drawing/2014/main" id="{732B765A-E6DB-4B63-B2FA-BB2E16048023}"/>
              </a:ext>
            </a:extLst>
          </p:cNvPr>
          <p:cNvSpPr txBox="1"/>
          <p:nvPr userDrawn="1"/>
        </p:nvSpPr>
        <p:spPr>
          <a:xfrm>
            <a:off x="7229493"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76"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3" name="TextBox 32">
            <a:extLst>
              <a:ext uri="{FF2B5EF4-FFF2-40B4-BE49-F238E27FC236}">
                <a16:creationId xmlns:a16="http://schemas.microsoft.com/office/drawing/2014/main" id="{143DC1AB-4D5C-4A6A-9FCE-F49349573284}"/>
              </a:ext>
            </a:extLst>
          </p:cNvPr>
          <p:cNvSpPr txBox="1"/>
          <p:nvPr userDrawn="1"/>
        </p:nvSpPr>
        <p:spPr>
          <a:xfrm>
            <a:off x="9373849"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76"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76"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4" name="Picture Placeholder 4">
            <a:extLst>
              <a:ext uri="{FF2B5EF4-FFF2-40B4-BE49-F238E27FC236}">
                <a16:creationId xmlns:a16="http://schemas.microsoft.com/office/drawing/2014/main" id="{AE96C76A-7935-4F40-8BF6-F467748DABDF}"/>
              </a:ext>
            </a:extLst>
          </p:cNvPr>
          <p:cNvSpPr>
            <a:spLocks noGrp="1"/>
          </p:cNvSpPr>
          <p:nvPr>
            <p:ph type="pic" sz="quarter" idx="19" hasCustomPrompt="1"/>
          </p:nvPr>
        </p:nvSpPr>
        <p:spPr>
          <a:xfrm>
            <a:off x="1362075"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5" name="Picture Placeholder 4">
            <a:extLst>
              <a:ext uri="{FF2B5EF4-FFF2-40B4-BE49-F238E27FC236}">
                <a16:creationId xmlns:a16="http://schemas.microsoft.com/office/drawing/2014/main" id="{FE173F16-CFAD-41E6-B502-2A2D536F0D34}"/>
              </a:ext>
            </a:extLst>
          </p:cNvPr>
          <p:cNvSpPr>
            <a:spLocks noGrp="1"/>
          </p:cNvSpPr>
          <p:nvPr>
            <p:ph type="pic" sz="quarter" idx="23" hasCustomPrompt="1"/>
          </p:nvPr>
        </p:nvSpPr>
        <p:spPr>
          <a:xfrm>
            <a:off x="3513166"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6" name="Picture Placeholder 4">
            <a:extLst>
              <a:ext uri="{FF2B5EF4-FFF2-40B4-BE49-F238E27FC236}">
                <a16:creationId xmlns:a16="http://schemas.microsoft.com/office/drawing/2014/main" id="{430F9677-8AF9-444A-BE0F-659D19252C17}"/>
              </a:ext>
            </a:extLst>
          </p:cNvPr>
          <p:cNvSpPr>
            <a:spLocks noGrp="1"/>
          </p:cNvSpPr>
          <p:nvPr>
            <p:ph type="pic" sz="quarter" idx="24" hasCustomPrompt="1"/>
          </p:nvPr>
        </p:nvSpPr>
        <p:spPr>
          <a:xfrm>
            <a:off x="5657521"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7" name="Picture Placeholder 4">
            <a:extLst>
              <a:ext uri="{FF2B5EF4-FFF2-40B4-BE49-F238E27FC236}">
                <a16:creationId xmlns:a16="http://schemas.microsoft.com/office/drawing/2014/main" id="{2E842D21-E115-4DB5-9E62-EDA9969E90A6}"/>
              </a:ext>
            </a:extLst>
          </p:cNvPr>
          <p:cNvSpPr>
            <a:spLocks noGrp="1"/>
          </p:cNvSpPr>
          <p:nvPr>
            <p:ph type="pic" sz="quarter" idx="25" hasCustomPrompt="1"/>
          </p:nvPr>
        </p:nvSpPr>
        <p:spPr>
          <a:xfrm>
            <a:off x="7801876"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8" name="Picture Placeholder 4">
            <a:extLst>
              <a:ext uri="{FF2B5EF4-FFF2-40B4-BE49-F238E27FC236}">
                <a16:creationId xmlns:a16="http://schemas.microsoft.com/office/drawing/2014/main" id="{A9894953-EF88-4ADD-902B-601DAF2BB41A}"/>
              </a:ext>
            </a:extLst>
          </p:cNvPr>
          <p:cNvSpPr>
            <a:spLocks noGrp="1"/>
          </p:cNvSpPr>
          <p:nvPr>
            <p:ph type="pic" sz="quarter" idx="26" hasCustomPrompt="1"/>
          </p:nvPr>
        </p:nvSpPr>
        <p:spPr>
          <a:xfrm>
            <a:off x="9946232" y="1362798"/>
            <a:ext cx="771525" cy="77080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rgbClr val="3C3F41"/>
                </a:solidFill>
                <a:latin typeface="+mn-lt"/>
                <a:ea typeface="+mn-ea"/>
                <a:cs typeface="Trebuchet MS" panose="020B0603020202020204" pitchFamily="34" charset="0"/>
              </a:defRPr>
            </a:lvl1pPr>
          </a:lstStyle>
          <a:p>
            <a:r>
              <a:rPr lang="en-US"/>
              <a:t>Insert icon</a:t>
            </a:r>
          </a:p>
        </p:txBody>
      </p:sp>
      <p:grpSp>
        <p:nvGrpSpPr>
          <p:cNvPr id="17" name="Group 16">
            <a:extLst>
              <a:ext uri="{FF2B5EF4-FFF2-40B4-BE49-F238E27FC236}">
                <a16:creationId xmlns:a16="http://schemas.microsoft.com/office/drawing/2014/main" id="{E4805B90-9FED-4AEF-BAEA-1C390FB8F605}"/>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8" name="Freeform 6">
              <a:extLst>
                <a:ext uri="{FF2B5EF4-FFF2-40B4-BE49-F238E27FC236}">
                  <a16:creationId xmlns:a16="http://schemas.microsoft.com/office/drawing/2014/main" id="{51C9AB35-8C82-435A-8F62-861F2D3D617C}"/>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266785EB-52C9-4302-8B38-B4FE9EB66896}"/>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24471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Process slide w/ section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1</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579216" y="4395006"/>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927534" y="4395006"/>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259898" y="4333616"/>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grpSp>
        <p:nvGrpSpPr>
          <p:cNvPr id="17" name="Group 16">
            <a:extLst>
              <a:ext uri="{FF2B5EF4-FFF2-40B4-BE49-F238E27FC236}">
                <a16:creationId xmlns:a16="http://schemas.microsoft.com/office/drawing/2014/main" id="{479C0B24-8976-C14A-A6C1-D9C5696BD8E0}"/>
              </a:ext>
            </a:extLst>
          </p:cNvPr>
          <p:cNvGrpSpPr/>
          <p:nvPr userDrawn="1"/>
        </p:nvGrpSpPr>
        <p:grpSpPr>
          <a:xfrm>
            <a:off x="1031973" y="3557869"/>
            <a:ext cx="10086086" cy="314325"/>
            <a:chOff x="1046660" y="2728913"/>
            <a:chExt cx="10086086" cy="314325"/>
          </a:xfrm>
        </p:grpSpPr>
        <p:pic>
          <p:nvPicPr>
            <p:cNvPr id="18" name="Picture 17">
              <a:extLst>
                <a:ext uri="{FF2B5EF4-FFF2-40B4-BE49-F238E27FC236}">
                  <a16:creationId xmlns:a16="http://schemas.microsoft.com/office/drawing/2014/main" id="{5AACC63E-A5A1-9C47-8880-5621D078C5E8}"/>
                </a:ext>
              </a:extLst>
            </p:cNvPr>
            <p:cNvPicPr>
              <a:picLocks noChangeAspect="1"/>
            </p:cNvPicPr>
            <p:nvPr/>
          </p:nvPicPr>
          <p:blipFill>
            <a:blip r:embed="rId2">
              <a:grayscl/>
            </a:blip>
            <a:stretch>
              <a:fillRect/>
            </a:stretch>
          </p:blipFill>
          <p:spPr>
            <a:xfrm>
              <a:off x="1046660" y="2728913"/>
              <a:ext cx="3415665" cy="314325"/>
            </a:xfrm>
            <a:prstGeom prst="rect">
              <a:avLst/>
            </a:prstGeom>
          </p:spPr>
        </p:pic>
        <p:pic>
          <p:nvPicPr>
            <p:cNvPr id="20" name="Picture 19">
              <a:extLst>
                <a:ext uri="{FF2B5EF4-FFF2-40B4-BE49-F238E27FC236}">
                  <a16:creationId xmlns:a16="http://schemas.microsoft.com/office/drawing/2014/main" id="{FCE3FC32-007A-2F49-A58A-B65519D88B7A}"/>
                </a:ext>
              </a:extLst>
            </p:cNvPr>
            <p:cNvPicPr>
              <a:picLocks noChangeAspect="1"/>
            </p:cNvPicPr>
            <p:nvPr/>
          </p:nvPicPr>
          <p:blipFill>
            <a:blip r:embed="rId2">
              <a:grayscl/>
            </a:blip>
            <a:stretch>
              <a:fillRect/>
            </a:stretch>
          </p:blipFill>
          <p:spPr>
            <a:xfrm>
              <a:off x="4379187" y="2728913"/>
              <a:ext cx="3415665" cy="314325"/>
            </a:xfrm>
            <a:prstGeom prst="rect">
              <a:avLst/>
            </a:prstGeom>
          </p:spPr>
        </p:pic>
        <p:pic>
          <p:nvPicPr>
            <p:cNvPr id="28" name="Picture 27">
              <a:extLst>
                <a:ext uri="{FF2B5EF4-FFF2-40B4-BE49-F238E27FC236}">
                  <a16:creationId xmlns:a16="http://schemas.microsoft.com/office/drawing/2014/main" id="{4B0F9086-9FC6-4D41-B89D-5EFFF26F4576}"/>
                </a:ext>
              </a:extLst>
            </p:cNvPr>
            <p:cNvPicPr>
              <a:picLocks noChangeAspect="1"/>
            </p:cNvPicPr>
            <p:nvPr/>
          </p:nvPicPr>
          <p:blipFill>
            <a:blip r:embed="rId2">
              <a:grayscl/>
            </a:blip>
            <a:stretch>
              <a:fillRect/>
            </a:stretch>
          </p:blipFill>
          <p:spPr>
            <a:xfrm>
              <a:off x="7717081" y="2728913"/>
              <a:ext cx="3415665" cy="314325"/>
            </a:xfrm>
            <a:prstGeom prst="rect">
              <a:avLst/>
            </a:prstGeom>
          </p:spPr>
        </p:pic>
      </p:grpSp>
      <p:sp>
        <p:nvSpPr>
          <p:cNvPr id="29" name="Text Placeholder 3">
            <a:extLst>
              <a:ext uri="{FF2B5EF4-FFF2-40B4-BE49-F238E27FC236}">
                <a16:creationId xmlns:a16="http://schemas.microsoft.com/office/drawing/2014/main" id="{9FC01846-328C-4F45-ADB2-2A7D17FD4326}"/>
              </a:ext>
            </a:extLst>
          </p:cNvPr>
          <p:cNvSpPr>
            <a:spLocks noGrp="1"/>
          </p:cNvSpPr>
          <p:nvPr>
            <p:ph type="body" sz="quarter" idx="21" hasCustomPrompt="1"/>
          </p:nvPr>
        </p:nvSpPr>
        <p:spPr>
          <a:xfrm>
            <a:off x="4927534"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2</a:t>
            </a:r>
          </a:p>
        </p:txBody>
      </p:sp>
      <p:sp>
        <p:nvSpPr>
          <p:cNvPr id="30" name="Text Placeholder 3">
            <a:extLst>
              <a:ext uri="{FF2B5EF4-FFF2-40B4-BE49-F238E27FC236}">
                <a16:creationId xmlns:a16="http://schemas.microsoft.com/office/drawing/2014/main" id="{2B1D3913-3479-214B-9786-507FD0D1F887}"/>
              </a:ext>
            </a:extLst>
          </p:cNvPr>
          <p:cNvSpPr>
            <a:spLocks noGrp="1"/>
          </p:cNvSpPr>
          <p:nvPr>
            <p:ph type="body" sz="quarter" idx="22" hasCustomPrompt="1"/>
          </p:nvPr>
        </p:nvSpPr>
        <p:spPr>
          <a:xfrm>
            <a:off x="830274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3</a:t>
            </a:r>
          </a:p>
        </p:txBody>
      </p:sp>
      <p:sp>
        <p:nvSpPr>
          <p:cNvPr id="15" name="Text Placeholder 1">
            <a:extLst>
              <a:ext uri="{FF2B5EF4-FFF2-40B4-BE49-F238E27FC236}">
                <a16:creationId xmlns:a16="http://schemas.microsoft.com/office/drawing/2014/main" id="{D87B5D2B-D1D1-4B8B-BA00-24177D409207}"/>
              </a:ext>
            </a:extLst>
          </p:cNvPr>
          <p:cNvSpPr>
            <a:spLocks noGrp="1"/>
          </p:cNvSpPr>
          <p:nvPr>
            <p:ph type="body" sz="quarter" idx="23"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5AA8D86E-12E1-4A3D-A334-42322B7A94B9}"/>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9" name="Freeform 6">
              <a:extLst>
                <a:ext uri="{FF2B5EF4-FFF2-40B4-BE49-F238E27FC236}">
                  <a16:creationId xmlns:a16="http://schemas.microsoft.com/office/drawing/2014/main" id="{5B7DE9DA-770D-49F0-88E4-C6F2FA0E6DA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BB97B412-36F1-4AF9-9D58-AA8388728152}"/>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2180632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hree–column icon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3"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0"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0"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Picture Placeholder 4">
            <a:extLst>
              <a:ext uri="{FF2B5EF4-FFF2-40B4-BE49-F238E27FC236}">
                <a16:creationId xmlns:a16="http://schemas.microsoft.com/office/drawing/2014/main" id="{D47E7017-93EA-FE43-949B-437A4EE18D7E}"/>
              </a:ext>
            </a:extLst>
          </p:cNvPr>
          <p:cNvSpPr>
            <a:spLocks noGrp="1"/>
          </p:cNvSpPr>
          <p:nvPr>
            <p:ph type="pic" sz="quarter" idx="19" hasCustomPrompt="1"/>
          </p:nvPr>
        </p:nvSpPr>
        <p:spPr>
          <a:xfrm>
            <a:off x="1362075"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7" name="Picture Placeholder 4">
            <a:extLst>
              <a:ext uri="{FF2B5EF4-FFF2-40B4-BE49-F238E27FC236}">
                <a16:creationId xmlns:a16="http://schemas.microsoft.com/office/drawing/2014/main" id="{5988335D-1BDA-434B-A8F2-B829924F02EB}"/>
              </a:ext>
            </a:extLst>
          </p:cNvPr>
          <p:cNvSpPr>
            <a:spLocks noGrp="1"/>
          </p:cNvSpPr>
          <p:nvPr>
            <p:ph type="pic" sz="quarter" idx="20" hasCustomPrompt="1"/>
          </p:nvPr>
        </p:nvSpPr>
        <p:spPr>
          <a:xfrm>
            <a:off x="5248274"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9" name="Picture Placeholder 4">
            <a:extLst>
              <a:ext uri="{FF2B5EF4-FFF2-40B4-BE49-F238E27FC236}">
                <a16:creationId xmlns:a16="http://schemas.microsoft.com/office/drawing/2014/main" id="{E48E12AB-2489-424D-BD6C-A5E63946E6BF}"/>
              </a:ext>
            </a:extLst>
          </p:cNvPr>
          <p:cNvSpPr>
            <a:spLocks noGrp="1"/>
          </p:cNvSpPr>
          <p:nvPr>
            <p:ph type="pic" sz="quarter" idx="21" hasCustomPrompt="1"/>
          </p:nvPr>
        </p:nvSpPr>
        <p:spPr>
          <a:xfrm>
            <a:off x="9134473"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8" name="Text Placeholder 1">
            <a:extLst>
              <a:ext uri="{FF2B5EF4-FFF2-40B4-BE49-F238E27FC236}">
                <a16:creationId xmlns:a16="http://schemas.microsoft.com/office/drawing/2014/main" id="{AF9AFA94-85BF-4205-978C-3FE6AC7491A5}"/>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20" name="Group 19">
            <a:extLst>
              <a:ext uri="{FF2B5EF4-FFF2-40B4-BE49-F238E27FC236}">
                <a16:creationId xmlns:a16="http://schemas.microsoft.com/office/drawing/2014/main" id="{CFD840DD-3C3B-42FD-8AF9-D9FE3180FF2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21" name="Freeform 6">
              <a:extLst>
                <a:ext uri="{FF2B5EF4-FFF2-40B4-BE49-F238E27FC236}">
                  <a16:creationId xmlns:a16="http://schemas.microsoft.com/office/drawing/2014/main" id="{3BAB4117-6E10-4A83-920B-081D71AEA9A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398C8ABF-3C23-4545-BAA5-75FB8FA51CC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983423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1_Three–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1"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0"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0"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0"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0"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Text Placeholder 1">
            <a:extLst>
              <a:ext uri="{FF2B5EF4-FFF2-40B4-BE49-F238E27FC236}">
                <a16:creationId xmlns:a16="http://schemas.microsoft.com/office/drawing/2014/main" id="{F449A4B4-633F-445C-A11C-B8ECB8CBAB01}"/>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7" name="Group 16">
            <a:extLst>
              <a:ext uri="{FF2B5EF4-FFF2-40B4-BE49-F238E27FC236}">
                <a16:creationId xmlns:a16="http://schemas.microsoft.com/office/drawing/2014/main" id="{9AADB213-DCB0-4980-A405-F285510D24D4}"/>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8" name="Freeform 6">
              <a:extLst>
                <a:ext uri="{FF2B5EF4-FFF2-40B4-BE49-F238E27FC236}">
                  <a16:creationId xmlns:a16="http://schemas.microsoft.com/office/drawing/2014/main" id="{C26FCAA5-E315-4EDA-9B11-72A1E8CF93A0}"/>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84F8F318-A23C-4C2E-B817-E9AEC6B0FF0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8202029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Process slide w/ text box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6" name="Text Placeholder 4">
            <a:extLst>
              <a:ext uri="{FF2B5EF4-FFF2-40B4-BE49-F238E27FC236}">
                <a16:creationId xmlns:a16="http://schemas.microsoft.com/office/drawing/2014/main" id="{E41F0F7C-52DA-234A-A69E-F15B4149A578}"/>
              </a:ext>
            </a:extLst>
          </p:cNvPr>
          <p:cNvSpPr>
            <a:spLocks noGrp="1"/>
          </p:cNvSpPr>
          <p:nvPr>
            <p:ph type="body" sz="quarter" idx="11" hasCustomPrompt="1"/>
          </p:nvPr>
        </p:nvSpPr>
        <p:spPr>
          <a:xfrm>
            <a:off x="598221" y="2413487"/>
            <a:ext cx="2514600" cy="701605"/>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a:t>
            </a:r>
            <a:br>
              <a:rPr lang="en-US"/>
            </a:br>
            <a:r>
              <a:rPr lang="en-US"/>
              <a:t>goes here</a:t>
            </a:r>
          </a:p>
        </p:txBody>
      </p:sp>
      <p:sp>
        <p:nvSpPr>
          <p:cNvPr id="19" name="Text Placeholder 4">
            <a:extLst>
              <a:ext uri="{FF2B5EF4-FFF2-40B4-BE49-F238E27FC236}">
                <a16:creationId xmlns:a16="http://schemas.microsoft.com/office/drawing/2014/main" id="{7F011EB2-F94A-BC4B-8533-C01D985B728B}"/>
              </a:ext>
            </a:extLst>
          </p:cNvPr>
          <p:cNvSpPr>
            <a:spLocks noGrp="1"/>
          </p:cNvSpPr>
          <p:nvPr>
            <p:ph type="body" sz="quarter" idx="12" hasCustomPrompt="1"/>
          </p:nvPr>
        </p:nvSpPr>
        <p:spPr>
          <a:xfrm>
            <a:off x="3365499" y="2413487"/>
            <a:ext cx="2514600" cy="584775"/>
          </a:xfrm>
          <a:prstGeom prst="rect">
            <a:avLst/>
          </a:prstGeom>
        </p:spPr>
        <p:txBody>
          <a:bodyPr>
            <a:spAutoFit/>
          </a:bodyPr>
          <a:lstStyle>
            <a:lvl1pPr marL="0" indent="0" algn="l">
              <a:buFont typeface="Arial" panose="020B0604020202020204" pitchFamily="34" charset="0"/>
              <a:buNone/>
              <a:defRPr lang="en-US" sz="16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21" name="Text Placeholder 4">
            <a:extLst>
              <a:ext uri="{FF2B5EF4-FFF2-40B4-BE49-F238E27FC236}">
                <a16:creationId xmlns:a16="http://schemas.microsoft.com/office/drawing/2014/main" id="{60F81BB7-18DA-7D4B-81CE-BED9F38F144A}"/>
              </a:ext>
            </a:extLst>
          </p:cNvPr>
          <p:cNvSpPr>
            <a:spLocks noGrp="1"/>
          </p:cNvSpPr>
          <p:nvPr>
            <p:ph type="body" sz="quarter" idx="13" hasCustomPrompt="1"/>
          </p:nvPr>
        </p:nvSpPr>
        <p:spPr>
          <a:xfrm>
            <a:off x="6132777" y="2413487"/>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cxnSp>
        <p:nvCxnSpPr>
          <p:cNvPr id="23" name="Straight Connector 22">
            <a:extLst>
              <a:ext uri="{FF2B5EF4-FFF2-40B4-BE49-F238E27FC236}">
                <a16:creationId xmlns:a16="http://schemas.microsoft.com/office/drawing/2014/main" id="{AA62017E-DB4B-3D4B-B7B9-1F4870866EC9}"/>
              </a:ext>
            </a:extLst>
          </p:cNvPr>
          <p:cNvCxnSpPr>
            <a:cxnSpLocks/>
          </p:cNvCxnSpPr>
          <p:nvPr userDrawn="1"/>
        </p:nvCxnSpPr>
        <p:spPr>
          <a:xfrm>
            <a:off x="493713" y="3339793"/>
            <a:ext cx="11201400" cy="0"/>
          </a:xfrm>
          <a:prstGeom prst="line">
            <a:avLst/>
          </a:prstGeom>
          <a:noFill/>
          <a:ln w="12700" cap="rnd" cmpd="sng" algn="ctr">
            <a:solidFill>
              <a:schemeClr val="bg1"/>
            </a:solidFill>
            <a:prstDash val="solid"/>
          </a:ln>
          <a:effectLst/>
        </p:spPr>
      </p:cxnSp>
      <p:sp>
        <p:nvSpPr>
          <p:cNvPr id="24" name="Text Placeholder 4">
            <a:extLst>
              <a:ext uri="{FF2B5EF4-FFF2-40B4-BE49-F238E27FC236}">
                <a16:creationId xmlns:a16="http://schemas.microsoft.com/office/drawing/2014/main" id="{B9823885-A746-3946-A1E2-D069922D7B9C}"/>
              </a:ext>
            </a:extLst>
          </p:cNvPr>
          <p:cNvSpPr>
            <a:spLocks noGrp="1"/>
          </p:cNvSpPr>
          <p:nvPr>
            <p:ph type="body" sz="quarter" idx="17" hasCustomPrompt="1"/>
          </p:nvPr>
        </p:nvSpPr>
        <p:spPr>
          <a:xfrm>
            <a:off x="8900054" y="2413487"/>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1" name="Text Placeholder 4">
            <a:extLst>
              <a:ext uri="{FF2B5EF4-FFF2-40B4-BE49-F238E27FC236}">
                <a16:creationId xmlns:a16="http://schemas.microsoft.com/office/drawing/2014/main" id="{64844DFB-B294-B94B-96B0-5F2D3F1D7316}"/>
              </a:ext>
            </a:extLst>
          </p:cNvPr>
          <p:cNvSpPr>
            <a:spLocks noGrp="1"/>
          </p:cNvSpPr>
          <p:nvPr>
            <p:ph type="body" sz="quarter" idx="23" hasCustomPrompt="1"/>
          </p:nvPr>
        </p:nvSpPr>
        <p:spPr>
          <a:xfrm>
            <a:off x="598221" y="3680156"/>
            <a:ext cx="2514600" cy="701605"/>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a:t>
            </a:r>
            <a:br>
              <a:rPr lang="en-US"/>
            </a:br>
            <a:r>
              <a:rPr lang="en-US"/>
              <a:t>goes here</a:t>
            </a:r>
          </a:p>
        </p:txBody>
      </p:sp>
      <p:sp>
        <p:nvSpPr>
          <p:cNvPr id="32" name="Text Placeholder 4">
            <a:extLst>
              <a:ext uri="{FF2B5EF4-FFF2-40B4-BE49-F238E27FC236}">
                <a16:creationId xmlns:a16="http://schemas.microsoft.com/office/drawing/2014/main" id="{C986AE38-064D-C04F-983B-007782752405}"/>
              </a:ext>
            </a:extLst>
          </p:cNvPr>
          <p:cNvSpPr>
            <a:spLocks noGrp="1"/>
          </p:cNvSpPr>
          <p:nvPr>
            <p:ph type="body" sz="quarter" idx="24" hasCustomPrompt="1"/>
          </p:nvPr>
        </p:nvSpPr>
        <p:spPr>
          <a:xfrm>
            <a:off x="3365499"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3" name="Text Placeholder 4">
            <a:extLst>
              <a:ext uri="{FF2B5EF4-FFF2-40B4-BE49-F238E27FC236}">
                <a16:creationId xmlns:a16="http://schemas.microsoft.com/office/drawing/2014/main" id="{C93E2ABF-411C-914E-A967-BC72B4CDEA33}"/>
              </a:ext>
            </a:extLst>
          </p:cNvPr>
          <p:cNvSpPr>
            <a:spLocks noGrp="1"/>
          </p:cNvSpPr>
          <p:nvPr>
            <p:ph type="body" sz="quarter" idx="25" hasCustomPrompt="1"/>
          </p:nvPr>
        </p:nvSpPr>
        <p:spPr>
          <a:xfrm>
            <a:off x="6132777"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4" name="Text Placeholder 4">
            <a:extLst>
              <a:ext uri="{FF2B5EF4-FFF2-40B4-BE49-F238E27FC236}">
                <a16:creationId xmlns:a16="http://schemas.microsoft.com/office/drawing/2014/main" id="{224234C9-E0EC-DF40-8DE6-B38FB1748ACB}"/>
              </a:ext>
            </a:extLst>
          </p:cNvPr>
          <p:cNvSpPr>
            <a:spLocks noGrp="1"/>
          </p:cNvSpPr>
          <p:nvPr>
            <p:ph type="body" sz="quarter" idx="26" hasCustomPrompt="1"/>
          </p:nvPr>
        </p:nvSpPr>
        <p:spPr>
          <a:xfrm>
            <a:off x="8900054"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14" name="Text Placeholder 1">
            <a:extLst>
              <a:ext uri="{FF2B5EF4-FFF2-40B4-BE49-F238E27FC236}">
                <a16:creationId xmlns:a16="http://schemas.microsoft.com/office/drawing/2014/main" id="{C49D11B2-1472-4226-88BC-26D58B230F4B}"/>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5" name="Group 14">
            <a:extLst>
              <a:ext uri="{FF2B5EF4-FFF2-40B4-BE49-F238E27FC236}">
                <a16:creationId xmlns:a16="http://schemas.microsoft.com/office/drawing/2014/main" id="{914A2733-ABB1-4F13-BD7D-57101E44EBB2}"/>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92A44DD8-679C-4750-93A3-579DC43B1F09}"/>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F418D84C-C283-471A-9DF4-56298D51FAF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54873416"/>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
          <p:cNvSpPr>
            <a:spLocks noGrp="1" noChangeArrowheads="1"/>
          </p:cNvSpPr>
          <p:nvPr>
            <p:ph type="sldNum" sz="quarter" idx="11"/>
          </p:nvPr>
        </p:nvSpPr>
        <p:spPr>
          <a:ln/>
        </p:spPr>
        <p:txBody>
          <a:bodyPr/>
          <a:lstStyle>
            <a:lvl1pPr>
              <a:defRPr/>
            </a:lvl1pPr>
          </a:lstStyle>
          <a:p>
            <a:pPr>
              <a:defRPr/>
            </a:pPr>
            <a:fld id="{EFDF4D20-C554-4B10-91A0-4E27FC192584}" type="slidenum">
              <a:rPr lang="en-US" altLang="en-US"/>
              <a:pPr>
                <a:defRPr/>
              </a:pPr>
              <a:t>‹#›</a:t>
            </a:fld>
            <a:endParaRPr lang="en-US" altLang="en-US"/>
          </a:p>
        </p:txBody>
      </p:sp>
    </p:spTree>
    <p:extLst>
      <p:ext uri="{BB962C8B-B14F-4D97-AF65-F5344CB8AC3E}">
        <p14:creationId xmlns:p14="http://schemas.microsoft.com/office/powerpoint/2010/main" val="2843091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3 bullets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199" y="658201"/>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C5D21EEE-1877-C443-8FDC-3A29A12D0ACA}"/>
              </a:ext>
            </a:extLst>
          </p:cNvPr>
          <p:cNvSpPr>
            <a:spLocks noGrp="1"/>
          </p:cNvSpPr>
          <p:nvPr>
            <p:ph type="body" sz="quarter" idx="16" hasCustomPrompt="1"/>
          </p:nvPr>
        </p:nvSpPr>
        <p:spPr>
          <a:xfrm>
            <a:off x="457200" y="1600200"/>
            <a:ext cx="2968625" cy="4343400"/>
          </a:xfrm>
          <a:prstGeom prst="rect">
            <a:avLst/>
          </a:prstGeom>
        </p:spPr>
        <p:txBody>
          <a:bodyPr anchor="ctr" anchorCtr="0"/>
          <a:lstStyle>
            <a:lvl1pPr marL="285750" indent="-285750">
              <a:buFont typeface="Arial" panose="020B0604020202020204" pitchFamily="34" charset="0"/>
              <a:buChar char="•"/>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grpSp>
        <p:nvGrpSpPr>
          <p:cNvPr id="6" name="Group 5">
            <a:extLst>
              <a:ext uri="{FF2B5EF4-FFF2-40B4-BE49-F238E27FC236}">
                <a16:creationId xmlns:a16="http://schemas.microsoft.com/office/drawing/2014/main" id="{629A0C31-E8D4-4A75-B891-33F5945EF7C1}"/>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D3E9A193-FF58-49AA-9172-1FEE7E2BC5C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4363EF3C-26B9-431C-BA8C-BAE268FABD6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0910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C8B70A4-0299-FA45-8F3F-58F9380F7CFC}"/>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SECTION TITLE</a:t>
            </a:r>
          </a:p>
        </p:txBody>
      </p:sp>
      <p:grpSp>
        <p:nvGrpSpPr>
          <p:cNvPr id="5" name="Group 4">
            <a:extLst>
              <a:ext uri="{FF2B5EF4-FFF2-40B4-BE49-F238E27FC236}">
                <a16:creationId xmlns:a16="http://schemas.microsoft.com/office/drawing/2014/main" id="{E0AD2358-D227-456D-8326-5766D4325CC5}"/>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87911B9A-2E45-448A-A26C-A7C4303378B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B786D93-2235-4E68-96C6-8ED490ACBC1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70378006"/>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red">
    <p:bg>
      <p:bgPr>
        <a:solidFill>
          <a:srgbClr val="E01719"/>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sz="4000" b="0" i="0" cap="none" spc="300" baseline="0">
                <a:solidFill>
                  <a:schemeClr val="bg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5F2FC946-889C-4A7F-8837-B7AF73D42854}"/>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9DD94DEE-779B-4C66-B27C-8B8289E500C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4BCD7B39-491E-43FE-BE00-36786C1F2600}"/>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9404059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teal">
    <p:bg>
      <p:bgPr>
        <a:solidFill>
          <a:schemeClr val="accent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DC18C46-CE0C-42F8-BBFE-4E2417DAAFF3}"/>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CBF84C5-B9B9-4E22-8499-F083A521573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2657345E-D06B-4E88-A2AD-4A9F3106AE6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04778178"/>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1_Moments that matter — grey">
    <p:bg>
      <p:bgPr>
        <a:solidFill>
          <a:srgbClr val="3C3F4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D747D757-D188-4A76-87E4-7A3A0EC2DF54}"/>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49410A31-4087-48DE-8867-3D236C6C9DC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76B2B63-7899-4C3B-86F6-05D01002A7D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4390791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blueberry">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26BE0E7-1385-4978-AC1F-41A1AA411BD5}"/>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5F3AE5B5-B89F-4197-A7D0-C7E430D4161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57ABCF86-E80A-44A4-AA67-A1E19F411FE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0859740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One chart slide">
    <p:bg>
      <p:bgPr>
        <a:solidFill>
          <a:schemeClr val="bg1"/>
        </a:solidFill>
        <a:effectLst/>
      </p:bgPr>
    </p:bg>
    <p:spTree>
      <p:nvGrpSpPr>
        <p:cNvPr id="1" name=""/>
        <p:cNvGrpSpPr/>
        <p:nvPr/>
      </p:nvGrpSpPr>
      <p:grpSpPr>
        <a:xfrm>
          <a:off x="0" y="0"/>
          <a:ext cx="0" cy="0"/>
          <a:chOff x="0" y="0"/>
          <a:chExt cx="0" cy="0"/>
        </a:xfrm>
      </p:grpSpPr>
      <p:sp>
        <p:nvSpPr>
          <p:cNvPr id="18" name="Chart Placeholder 5">
            <a:extLst>
              <a:ext uri="{FF2B5EF4-FFF2-40B4-BE49-F238E27FC236}">
                <a16:creationId xmlns:a16="http://schemas.microsoft.com/office/drawing/2014/main" id="{99375E50-D738-FB4F-8816-DA64C8964BD2}"/>
              </a:ext>
            </a:extLst>
          </p:cNvPr>
          <p:cNvSpPr>
            <a:spLocks noGrp="1"/>
          </p:cNvSpPr>
          <p:nvPr>
            <p:ph type="chart" sz="quarter" idx="10"/>
          </p:nvPr>
        </p:nvSpPr>
        <p:spPr>
          <a:xfrm>
            <a:off x="457200" y="2377440"/>
            <a:ext cx="11277600" cy="3566160"/>
          </a:xfrm>
          <a:prstGeom prst="rect">
            <a:avLst/>
          </a:prstGeom>
        </p:spPr>
        <p:txBody>
          <a:bodyPr anchor="ctr" anchorCtr="0"/>
          <a:lstStyle>
            <a:lvl1pPr marL="0" indent="0" algn="ctr">
              <a:buNone/>
              <a:defRPr sz="1000" cap="all" baseline="0">
                <a:solidFill>
                  <a:schemeClr val="tx1"/>
                </a:solidFill>
              </a:defRPr>
            </a:lvl1pPr>
          </a:lstStyle>
          <a:p>
            <a:r>
              <a:rPr lang="en-US"/>
              <a:t>Click icon to add chart</a:t>
            </a:r>
          </a:p>
        </p:txBody>
      </p:sp>
      <p:sp>
        <p:nvSpPr>
          <p:cNvPr id="19" name="Text Placeholder 6">
            <a:extLst>
              <a:ext uri="{FF2B5EF4-FFF2-40B4-BE49-F238E27FC236}">
                <a16:creationId xmlns:a16="http://schemas.microsoft.com/office/drawing/2014/main" id="{420080BA-5143-084B-8C9E-57E3283F293B}"/>
              </a:ext>
            </a:extLst>
          </p:cNvPr>
          <p:cNvSpPr>
            <a:spLocks noGrp="1"/>
          </p:cNvSpPr>
          <p:nvPr>
            <p:ph type="body" sz="quarter" idx="11" hasCustomPrompt="1"/>
          </p:nvPr>
        </p:nvSpPr>
        <p:spPr>
          <a:xfrm>
            <a:off x="457200" y="1700081"/>
            <a:ext cx="11277600" cy="592470"/>
          </a:xfrm>
          <a:prstGeom prst="rect">
            <a:avLst/>
          </a:prstGeom>
        </p:spPr>
        <p:txBody>
          <a:bodyPr>
            <a:spAutoFit/>
          </a:bodyPr>
          <a:lstStyle>
            <a:lvl1pPr marL="0" indent="0" algn="ctr">
              <a:spcBef>
                <a:spcPts val="0"/>
              </a:spcBef>
              <a:spcAft>
                <a:spcPts val="300"/>
              </a:spcAft>
              <a:buNone/>
              <a:defRPr sz="2000" cap="none" spc="0" baseline="0">
                <a:solidFill>
                  <a:schemeClr val="tx1"/>
                </a:solidFill>
                <a:latin typeface="+mj-lt"/>
              </a:defRPr>
            </a:lvl1pPr>
            <a:lvl2pPr marL="0" indent="0" algn="ctr">
              <a:spcBef>
                <a:spcPts val="0"/>
              </a:spcBef>
              <a:buNone/>
              <a:defRPr sz="1000" spc="0">
                <a:solidFill>
                  <a:schemeClr val="tx1"/>
                </a:solidFill>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7" name="Title 5">
            <a:extLst>
              <a:ext uri="{FF2B5EF4-FFF2-40B4-BE49-F238E27FC236}">
                <a16:creationId xmlns:a16="http://schemas.microsoft.com/office/drawing/2014/main" id="{D3FC4486-60E0-EE4C-BDAB-AA34B418336D}"/>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6" name="Text Placeholder 1">
            <a:extLst>
              <a:ext uri="{FF2B5EF4-FFF2-40B4-BE49-F238E27FC236}">
                <a16:creationId xmlns:a16="http://schemas.microsoft.com/office/drawing/2014/main" id="{91B50362-0B1B-4AA0-96E9-49313558FFB0}"/>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8" name="Group 7">
            <a:extLst>
              <a:ext uri="{FF2B5EF4-FFF2-40B4-BE49-F238E27FC236}">
                <a16:creationId xmlns:a16="http://schemas.microsoft.com/office/drawing/2014/main" id="{FBCBF13D-D49B-419D-AFFD-8A9D37C6E3B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2C83295-1F5E-485F-8CBC-E27F69574120}"/>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5EFE20A2-4DB5-4074-99BE-57C38C5C4ED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137363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hree–chart slide">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B5C7E5FC-9DC2-F241-B000-871BF8AC75EF}"/>
              </a:ext>
            </a:extLst>
          </p:cNvPr>
          <p:cNvSpPr>
            <a:spLocks noGrp="1"/>
          </p:cNvSpPr>
          <p:nvPr>
            <p:ph type="body" sz="quarter" idx="14" hasCustomPrompt="1"/>
          </p:nvPr>
        </p:nvSpPr>
        <p:spPr>
          <a:xfrm>
            <a:off x="843290" y="5185739"/>
            <a:ext cx="3048000" cy="400110"/>
          </a:xfrm>
          <a:prstGeom prst="rect">
            <a:avLst/>
          </a:prstGeom>
        </p:spPr>
        <p:txBody>
          <a:bodyPr>
            <a:spAutoFit/>
          </a:bodyPr>
          <a:lstStyle>
            <a:lvl1pPr marL="0" indent="0" algn="ctr">
              <a:buFont typeface="Arial" panose="020B0604020202020204" pitchFamily="34" charset="0"/>
              <a:buNone/>
              <a:defRPr sz="2000" b="1" i="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p>
        </p:txBody>
      </p:sp>
      <p:sp>
        <p:nvSpPr>
          <p:cNvPr id="8" name="Text Placeholder 4">
            <a:extLst>
              <a:ext uri="{FF2B5EF4-FFF2-40B4-BE49-F238E27FC236}">
                <a16:creationId xmlns:a16="http://schemas.microsoft.com/office/drawing/2014/main" id="{C9FDA11B-5708-7C4B-B9E7-652D69B21F26}"/>
              </a:ext>
            </a:extLst>
          </p:cNvPr>
          <p:cNvSpPr>
            <a:spLocks noGrp="1"/>
          </p:cNvSpPr>
          <p:nvPr>
            <p:ph type="body" sz="quarter" idx="15" hasCustomPrompt="1"/>
          </p:nvPr>
        </p:nvSpPr>
        <p:spPr>
          <a:xfrm>
            <a:off x="4560289" y="5157555"/>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marL="0" lvl="0" indent="0" algn="ctr" defTabSz="457200" rtl="0" eaLnBrk="1" latinLnBrk="0" hangingPunct="1">
              <a:lnSpc>
                <a:spcPct val="100000"/>
              </a:lnSpc>
              <a:spcBef>
                <a:spcPct val="20000"/>
              </a:spcBef>
              <a:buFont typeface="Arial" panose="020B0604020202020204" pitchFamily="34" charset="0"/>
              <a:buNone/>
            </a:pPr>
            <a:r>
              <a:rPr lang="en-US"/>
              <a:t>Lorem ipsum dolor</a:t>
            </a:r>
          </a:p>
        </p:txBody>
      </p:sp>
      <p:sp>
        <p:nvSpPr>
          <p:cNvPr id="9" name="Text Placeholder 4">
            <a:extLst>
              <a:ext uri="{FF2B5EF4-FFF2-40B4-BE49-F238E27FC236}">
                <a16:creationId xmlns:a16="http://schemas.microsoft.com/office/drawing/2014/main" id="{83C812B6-F7BE-7743-8A19-57EEAC31064E}"/>
              </a:ext>
            </a:extLst>
          </p:cNvPr>
          <p:cNvSpPr>
            <a:spLocks noGrp="1"/>
          </p:cNvSpPr>
          <p:nvPr>
            <p:ph type="body" sz="quarter" idx="16" hasCustomPrompt="1"/>
          </p:nvPr>
        </p:nvSpPr>
        <p:spPr>
          <a:xfrm>
            <a:off x="8321938" y="5157554"/>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marL="0" lvl="0" indent="0" algn="ctr" defTabSz="457200" rtl="0" eaLnBrk="1" latinLnBrk="0" hangingPunct="1">
              <a:lnSpc>
                <a:spcPct val="100000"/>
              </a:lnSpc>
              <a:spcBef>
                <a:spcPct val="20000"/>
              </a:spcBef>
              <a:buFont typeface="Arial" panose="020B0604020202020204" pitchFamily="34" charset="0"/>
              <a:buNone/>
            </a:pPr>
            <a:r>
              <a:rPr lang="en-US"/>
              <a:t>Lorem ipsum dolor</a:t>
            </a:r>
          </a:p>
        </p:txBody>
      </p:sp>
      <p:graphicFrame>
        <p:nvGraphicFramePr>
          <p:cNvPr id="11" name="Chart 10">
            <a:extLst>
              <a:ext uri="{FF2B5EF4-FFF2-40B4-BE49-F238E27FC236}">
                <a16:creationId xmlns:a16="http://schemas.microsoft.com/office/drawing/2014/main" id="{C32311C2-63FD-0D42-86AD-37707F80097C}"/>
              </a:ext>
            </a:extLst>
          </p:cNvPr>
          <p:cNvGraphicFramePr/>
          <p:nvPr userDrawn="1"/>
        </p:nvGraphicFramePr>
        <p:xfrm>
          <a:off x="4686236" y="2286000"/>
          <a:ext cx="2845329" cy="2540123"/>
        </p:xfrm>
        <a:graphic>
          <a:graphicData uri="http://schemas.openxmlformats.org/drawingml/2006/chart">
            <c:chart xmlns:c="http://schemas.openxmlformats.org/drawingml/2006/chart" xmlns:r="http://schemas.openxmlformats.org/officeDocument/2006/relationships" r:id="rId2"/>
          </a:graphicData>
        </a:graphic>
      </p:graphicFrame>
      <p:sp>
        <p:nvSpPr>
          <p:cNvPr id="13" name="Chart Placeholder 5">
            <a:extLst>
              <a:ext uri="{FF2B5EF4-FFF2-40B4-BE49-F238E27FC236}">
                <a16:creationId xmlns:a16="http://schemas.microsoft.com/office/drawing/2014/main" id="{3059DBE8-1AE7-CD4A-9452-2C5CD24B50C6}"/>
              </a:ext>
            </a:extLst>
          </p:cNvPr>
          <p:cNvSpPr>
            <a:spLocks noGrp="1"/>
          </p:cNvSpPr>
          <p:nvPr>
            <p:ph type="chart" sz="quarter" idx="17" hasCustomPrompt="1"/>
          </p:nvPr>
        </p:nvSpPr>
        <p:spPr>
          <a:xfrm>
            <a:off x="84329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4" name="Chart Placeholder 5">
            <a:extLst>
              <a:ext uri="{FF2B5EF4-FFF2-40B4-BE49-F238E27FC236}">
                <a16:creationId xmlns:a16="http://schemas.microsoft.com/office/drawing/2014/main" id="{71E38F7D-6DC5-094A-88AA-AB230BFAAFF5}"/>
              </a:ext>
            </a:extLst>
          </p:cNvPr>
          <p:cNvSpPr>
            <a:spLocks noGrp="1"/>
          </p:cNvSpPr>
          <p:nvPr>
            <p:ph type="chart" sz="quarter" idx="18" hasCustomPrompt="1"/>
          </p:nvPr>
        </p:nvSpPr>
        <p:spPr>
          <a:xfrm>
            <a:off x="458490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5" name="Chart Placeholder 5">
            <a:extLst>
              <a:ext uri="{FF2B5EF4-FFF2-40B4-BE49-F238E27FC236}">
                <a16:creationId xmlns:a16="http://schemas.microsoft.com/office/drawing/2014/main" id="{3683D14C-A20A-FB44-84CA-A92E17283667}"/>
              </a:ext>
            </a:extLst>
          </p:cNvPr>
          <p:cNvSpPr>
            <a:spLocks noGrp="1"/>
          </p:cNvSpPr>
          <p:nvPr>
            <p:ph type="chart" sz="quarter" idx="19" hasCustomPrompt="1"/>
          </p:nvPr>
        </p:nvSpPr>
        <p:spPr>
          <a:xfrm>
            <a:off x="8321938"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8" name="Title 5">
            <a:extLst>
              <a:ext uri="{FF2B5EF4-FFF2-40B4-BE49-F238E27FC236}">
                <a16:creationId xmlns:a16="http://schemas.microsoft.com/office/drawing/2014/main" id="{310BB179-6509-BD4E-84B1-49AC83B627A0}"/>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12" name="Text Placeholder 1">
            <a:extLst>
              <a:ext uri="{FF2B5EF4-FFF2-40B4-BE49-F238E27FC236}">
                <a16:creationId xmlns:a16="http://schemas.microsoft.com/office/drawing/2014/main" id="{6E39E754-46B4-432F-8DED-A85C22FC6BE0}"/>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B65B085A-BAA8-427E-B445-346B7A6F33E3}"/>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68A6B7FD-38A0-4CEA-A420-1C2FD852298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53075199-A38A-4658-8EAE-950E1B8B841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741410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wo chart slide w/ subhea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CF7C34-3C12-0343-AAD9-D50B0B78A8DF}"/>
              </a:ext>
            </a:extLst>
          </p:cNvPr>
          <p:cNvSpPr txBox="1"/>
          <p:nvPr userDrawn="1"/>
        </p:nvSpPr>
        <p:spPr>
          <a:xfrm>
            <a:off x="4838218" y="2013995"/>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6382272" y="1038225"/>
            <a:ext cx="5352527" cy="369332"/>
          </a:xfrm>
          <a:prstGeom prst="rect">
            <a:avLst/>
          </a:prstGeom>
        </p:spPr>
        <p:txBody>
          <a:bodyPr wrap="square" lIns="0" tIns="0" rIns="0" bIns="0">
            <a:spAutoFit/>
          </a:bodyPr>
          <a:lstStyle>
            <a:lvl1pPr marL="0" indent="0" algn="ctr">
              <a:buNone/>
              <a:defRPr sz="2400" b="1" spc="0" baseline="0">
                <a:solidFill>
                  <a:schemeClr val="tx1"/>
                </a:solidFill>
              </a:defRPr>
            </a:lvl1pPr>
            <a:lvl2pPr marL="457200" indent="0" algn="ctr">
              <a:buNone/>
              <a:defRPr sz="2400">
                <a:solidFill>
                  <a:schemeClr val="accent1"/>
                </a:solidFill>
              </a:defRPr>
            </a:lvl2pPr>
            <a:lvl3pPr marL="914400" indent="0" algn="ctr">
              <a:buNone/>
              <a:defRPr sz="2400">
                <a:solidFill>
                  <a:schemeClr val="accent1"/>
                </a:solidFill>
              </a:defRPr>
            </a:lvl3pPr>
            <a:lvl4pPr marL="1371600" indent="0" algn="ctr">
              <a:buNone/>
              <a:defRPr sz="2400">
                <a:solidFill>
                  <a:schemeClr val="accent1"/>
                </a:solidFill>
              </a:defRPr>
            </a:lvl4pPr>
            <a:lvl5pPr marL="1828800" indent="0" algn="ctr">
              <a:buNone/>
              <a:defRPr sz="2400">
                <a:solidFill>
                  <a:schemeClr val="accent1"/>
                </a:solidFill>
              </a:defRPr>
            </a:lvl5pPr>
          </a:lstStyle>
          <a:p>
            <a:pPr lvl="0"/>
            <a:r>
              <a:rPr lang="en-US"/>
              <a:t>Chart Title</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0" y="1676400"/>
            <a:ext cx="5333999" cy="4469004"/>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1" name="Text Placeholder 4">
            <a:extLst>
              <a:ext uri="{FF2B5EF4-FFF2-40B4-BE49-F238E27FC236}">
                <a16:creationId xmlns:a16="http://schemas.microsoft.com/office/drawing/2014/main" id="{DC2CFAA0-2490-D04F-AA0B-B42ED612CFD0}"/>
              </a:ext>
            </a:extLst>
          </p:cNvPr>
          <p:cNvSpPr>
            <a:spLocks noGrp="1"/>
          </p:cNvSpPr>
          <p:nvPr>
            <p:ph type="body" sz="quarter" idx="15" hasCustomPrompt="1"/>
          </p:nvPr>
        </p:nvSpPr>
        <p:spPr>
          <a:xfrm>
            <a:off x="457201" y="2057400"/>
            <a:ext cx="5327644" cy="3886200"/>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9" name="Text Placeholder 1">
            <a:extLst>
              <a:ext uri="{FF2B5EF4-FFF2-40B4-BE49-F238E27FC236}">
                <a16:creationId xmlns:a16="http://schemas.microsoft.com/office/drawing/2014/main" id="{D4A31BF8-272E-4921-889A-20C3C431FA19}"/>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3" name="Group 12">
            <a:extLst>
              <a:ext uri="{FF2B5EF4-FFF2-40B4-BE49-F238E27FC236}">
                <a16:creationId xmlns:a16="http://schemas.microsoft.com/office/drawing/2014/main" id="{0318949A-358A-4B28-9A5E-76D19A2650F2}"/>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4" name="Freeform 6">
              <a:extLst>
                <a:ext uri="{FF2B5EF4-FFF2-40B4-BE49-F238E27FC236}">
                  <a16:creationId xmlns:a16="http://schemas.microsoft.com/office/drawing/2014/main" id="{673651E9-FFFF-451B-BFAC-485712817C5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CC8398DC-AA62-42AE-9E7E-08C9F8A75BC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8580818"/>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1_Two chart slide w/ subhead">
    <p:bg>
      <p:bgPr>
        <a:solidFill>
          <a:schemeClr val="bg1"/>
        </a:solidFill>
        <a:effectLst/>
      </p:bgPr>
    </p:bg>
    <p:spTree>
      <p:nvGrpSpPr>
        <p:cNvPr id="1" name=""/>
        <p:cNvGrpSpPr/>
        <p:nvPr/>
      </p:nvGrpSpPr>
      <p:grpSpPr>
        <a:xfrm>
          <a:off x="0" y="0"/>
          <a:ext cx="0" cy="0"/>
          <a:chOff x="0" y="0"/>
          <a:chExt cx="0" cy="0"/>
        </a:xfrm>
      </p:grpSpPr>
      <p:sp>
        <p:nvSpPr>
          <p:cNvPr id="11" name="Chart Placeholder 5">
            <a:extLst>
              <a:ext uri="{FF2B5EF4-FFF2-40B4-BE49-F238E27FC236}">
                <a16:creationId xmlns:a16="http://schemas.microsoft.com/office/drawing/2014/main" id="{931978C9-BC0D-314D-89FE-885FB3CEBEAC}"/>
              </a:ext>
            </a:extLst>
          </p:cNvPr>
          <p:cNvSpPr>
            <a:spLocks noGrp="1"/>
          </p:cNvSpPr>
          <p:nvPr>
            <p:ph type="chart" sz="quarter" idx="10"/>
          </p:nvPr>
        </p:nvSpPr>
        <p:spPr>
          <a:xfrm>
            <a:off x="457200" y="2377440"/>
            <a:ext cx="5327650"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0" y="2377440"/>
            <a:ext cx="5333999"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3" name="Text Placeholder 6">
            <a:extLst>
              <a:ext uri="{FF2B5EF4-FFF2-40B4-BE49-F238E27FC236}">
                <a16:creationId xmlns:a16="http://schemas.microsoft.com/office/drawing/2014/main" id="{DA1D8915-2A81-784C-AA75-C5F412A81036}"/>
              </a:ext>
            </a:extLst>
          </p:cNvPr>
          <p:cNvSpPr>
            <a:spLocks noGrp="1"/>
          </p:cNvSpPr>
          <p:nvPr>
            <p:ph type="body" sz="quarter" idx="12" hasCustomPrompt="1"/>
          </p:nvPr>
        </p:nvSpPr>
        <p:spPr>
          <a:xfrm>
            <a:off x="457200" y="1676400"/>
            <a:ext cx="5327650"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sz="1200" spc="0">
                <a:solidFill>
                  <a:schemeClr val="tx1"/>
                </a:solidFill>
                <a:latin typeface="Trebuchet MS" panose="020B0703020202090204" pitchFamily="34" charset="0"/>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14" name="Text Placeholder 9">
            <a:extLst>
              <a:ext uri="{FF2B5EF4-FFF2-40B4-BE49-F238E27FC236}">
                <a16:creationId xmlns:a16="http://schemas.microsoft.com/office/drawing/2014/main" id="{104F01D2-AC99-EC44-957F-3EE051BBFFB7}"/>
              </a:ext>
            </a:extLst>
          </p:cNvPr>
          <p:cNvSpPr>
            <a:spLocks noGrp="1"/>
          </p:cNvSpPr>
          <p:nvPr>
            <p:ph type="body" sz="quarter" idx="13" hasCustomPrompt="1"/>
          </p:nvPr>
        </p:nvSpPr>
        <p:spPr>
          <a:xfrm>
            <a:off x="6400800" y="1676400"/>
            <a:ext cx="5334000"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lang="en-US" sz="1200" kern="1200" spc="0" dirty="0">
                <a:solidFill>
                  <a:schemeClr val="tx1"/>
                </a:solidFill>
                <a:latin typeface="Trebuchet MS" panose="020B0703020202090204" pitchFamily="34" charset="0"/>
                <a:ea typeface="+mn-ea"/>
                <a:cs typeface="+mn-cs"/>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marL="0" lvl="1" indent="0" algn="ctr" defTabSz="914400" rtl="0" eaLnBrk="1" latinLnBrk="0" hangingPunct="1">
              <a:lnSpc>
                <a:spcPct val="100000"/>
              </a:lnSpc>
              <a:spcBef>
                <a:spcPts val="0"/>
              </a:spcBef>
              <a:buFont typeface="Graphik Regular" panose="020B0503030202060203" pitchFamily="34" charset="0"/>
              <a:buNone/>
            </a:pPr>
            <a:r>
              <a:rPr lang="en-US"/>
              <a:t>[optional additional chart information]</a:t>
            </a:r>
          </a:p>
        </p:txBody>
      </p:sp>
      <p:sp>
        <p:nvSpPr>
          <p:cNvPr id="2" name="TextBox 1">
            <a:extLst>
              <a:ext uri="{FF2B5EF4-FFF2-40B4-BE49-F238E27FC236}">
                <a16:creationId xmlns:a16="http://schemas.microsoft.com/office/drawing/2014/main" id="{8ACF7C34-3C12-0343-AAD9-D50B0B78A8DF}"/>
              </a:ext>
            </a:extLst>
          </p:cNvPr>
          <p:cNvSpPr txBox="1"/>
          <p:nvPr userDrawn="1"/>
        </p:nvSpPr>
        <p:spPr>
          <a:xfrm>
            <a:off x="4838218" y="2013995"/>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457200" y="1038225"/>
            <a:ext cx="11277600" cy="369332"/>
          </a:xfrm>
          <a:prstGeom prst="rect">
            <a:avLst/>
          </a:prstGeom>
        </p:spPr>
        <p:txBody>
          <a:bodyPr lIns="0" tIns="0" rIns="0" bIns="0">
            <a:spAutoFit/>
          </a:bodyPr>
          <a:lstStyle>
            <a:lvl1pPr marL="0" indent="0" algn="ctr">
              <a:buNone/>
              <a:defRPr sz="2400" b="1" spc="0">
                <a:solidFill>
                  <a:schemeClr val="tx1"/>
                </a:solidFill>
              </a:defRPr>
            </a:lvl1pPr>
            <a:lvl2pPr marL="457200" indent="0" algn="ctr">
              <a:buNone/>
              <a:defRPr sz="2400">
                <a:solidFill>
                  <a:schemeClr val="accent1"/>
                </a:solidFill>
              </a:defRPr>
            </a:lvl2pPr>
            <a:lvl3pPr marL="914400" indent="0" algn="ctr">
              <a:buNone/>
              <a:defRPr sz="2400">
                <a:solidFill>
                  <a:schemeClr val="accent1"/>
                </a:solidFill>
              </a:defRPr>
            </a:lvl3pPr>
            <a:lvl4pPr marL="1371600" indent="0" algn="ctr">
              <a:buNone/>
              <a:defRPr sz="2400">
                <a:solidFill>
                  <a:schemeClr val="accent1"/>
                </a:solidFill>
              </a:defRPr>
            </a:lvl4pPr>
            <a:lvl5pPr marL="1828800" indent="0" algn="ctr">
              <a:buNone/>
              <a:defRPr sz="2400">
                <a:solidFill>
                  <a:schemeClr val="accent1"/>
                </a:solidFill>
              </a:defRPr>
            </a:lvl5pPr>
          </a:lstStyle>
          <a:p>
            <a:pPr lvl="0"/>
            <a:r>
              <a:rPr lang="en-US"/>
              <a:t>[Optional Subtitle]</a:t>
            </a:r>
          </a:p>
        </p:txBody>
      </p:sp>
      <p:sp>
        <p:nvSpPr>
          <p:cNvPr id="15" name="Text Placeholder 1">
            <a:extLst>
              <a:ext uri="{FF2B5EF4-FFF2-40B4-BE49-F238E27FC236}">
                <a16:creationId xmlns:a16="http://schemas.microsoft.com/office/drawing/2014/main" id="{73A13DD2-C611-4C28-A7BA-F02B96E49940}"/>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31FB7AF9-7129-4884-9927-6E0637F30233}"/>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8887F2D5-E219-4BC2-BA44-FCB8875C1F1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F38E8559-58DC-49BE-A8A5-4085D40F359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23870096"/>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Custom 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4"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5" name="Text Placeholder 4">
            <a:extLst>
              <a:ext uri="{FF2B5EF4-FFF2-40B4-BE49-F238E27FC236}">
                <a16:creationId xmlns:a16="http://schemas.microsoft.com/office/drawing/2014/main" id="{938FF3B2-36AB-FF42-A7E7-F274898FD6E7}"/>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CLICK TO EDIT TEXT</a:t>
            </a:r>
          </a:p>
        </p:txBody>
      </p:sp>
      <p:grpSp>
        <p:nvGrpSpPr>
          <p:cNvPr id="6" name="Group 5">
            <a:extLst>
              <a:ext uri="{FF2B5EF4-FFF2-40B4-BE49-F238E27FC236}">
                <a16:creationId xmlns:a16="http://schemas.microsoft.com/office/drawing/2014/main" id="{6984DAEB-2BF7-4413-BDB3-22321F2057B6}"/>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7" name="Freeform 6">
              <a:extLst>
                <a:ext uri="{FF2B5EF4-FFF2-40B4-BE49-F238E27FC236}">
                  <a16:creationId xmlns:a16="http://schemas.microsoft.com/office/drawing/2014/main" id="{B2C6B26B-F2B4-42DA-AF09-3BCC253420D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2BA75D7C-CA9B-4D9A-94ED-05CD8234405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978373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2 copy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199" y="658201"/>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304E6A06-5593-D949-B770-6703436A9F84}"/>
              </a:ext>
            </a:extLst>
          </p:cNvPr>
          <p:cNvSpPr>
            <a:spLocks noGrp="1"/>
          </p:cNvSpPr>
          <p:nvPr>
            <p:ph type="body" sz="quarter" idx="16" hasCustomPrompt="1"/>
          </p:nvPr>
        </p:nvSpPr>
        <p:spPr>
          <a:xfrm>
            <a:off x="457200" y="1605776"/>
            <a:ext cx="5327650" cy="4337824"/>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grpSp>
        <p:nvGrpSpPr>
          <p:cNvPr id="7" name="Group 6">
            <a:extLst>
              <a:ext uri="{FF2B5EF4-FFF2-40B4-BE49-F238E27FC236}">
                <a16:creationId xmlns:a16="http://schemas.microsoft.com/office/drawing/2014/main" id="{D17A76F5-DDAE-4836-A920-92C5C1F6356D}"/>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B77DF201-E759-4BCF-9746-AD30BC349C1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89D947F4-B3B0-4ED9-9DA6-DED3CA891DD0}"/>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5133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1_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4"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20" name="Title 1">
            <a:extLst>
              <a:ext uri="{FF2B5EF4-FFF2-40B4-BE49-F238E27FC236}">
                <a16:creationId xmlns:a16="http://schemas.microsoft.com/office/drawing/2014/main" id="{F241BB8A-38CA-0446-8FD9-CD1318DE1C08}"/>
              </a:ext>
            </a:extLst>
          </p:cNvPr>
          <p:cNvSpPr txBox="1">
            <a:spLocks/>
          </p:cNvSpPr>
          <p:nvPr userDrawn="1"/>
        </p:nvSpPr>
        <p:spPr>
          <a:xfrm>
            <a:off x="571500" y="999066"/>
            <a:ext cx="11049000" cy="485986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mn-lt"/>
                <a:ea typeface="+mj-ea"/>
                <a:cs typeface="Arial" panose="020B0604020202020204" pitchFamily="34" charset="0"/>
              </a:defRPr>
            </a:lvl1pPr>
          </a:lstStyle>
          <a:p>
            <a:pPr algn="ctr"/>
            <a:r>
              <a:rPr lang="en-US" sz="3600" spc="300">
                <a:solidFill>
                  <a:schemeClr val="tx1"/>
                </a:solidFill>
                <a:latin typeface="Trebuchet MS" panose="020B0703020202090204" pitchFamily="34" charset="0"/>
                <a:cs typeface="Calibri" panose="020F0502020204030204" pitchFamily="34" charset="0"/>
              </a:rPr>
              <a:t>THANK YOU</a:t>
            </a:r>
          </a:p>
        </p:txBody>
      </p:sp>
      <p:grpSp>
        <p:nvGrpSpPr>
          <p:cNvPr id="5" name="Group 4">
            <a:extLst>
              <a:ext uri="{FF2B5EF4-FFF2-40B4-BE49-F238E27FC236}">
                <a16:creationId xmlns:a16="http://schemas.microsoft.com/office/drawing/2014/main" id="{5C363543-B6E6-4842-9F01-B023D3CBADFE}"/>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5639276-49C4-46D2-8C62-888BDB33CF26}"/>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9AD795FF-0C7C-418B-BB92-557E86504C8E}"/>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8414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nk_Slide">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A5C553B-EA59-4164-8B73-F312F7DDC91B}"/>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4" name="Freeform 6">
              <a:extLst>
                <a:ext uri="{FF2B5EF4-FFF2-40B4-BE49-F238E27FC236}">
                  <a16:creationId xmlns:a16="http://schemas.microsoft.com/office/drawing/2014/main" id="{F4187BD7-F0CD-467D-8983-E3C49E98417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5504B55C-B35D-47F9-A841-6821D63500D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5385536"/>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9" indent="0" algn="ctr">
              <a:buNone/>
              <a:defRPr sz="2000"/>
            </a:lvl2pPr>
            <a:lvl3pPr marL="914418" indent="0" algn="ctr">
              <a:buNone/>
              <a:defRPr sz="1800"/>
            </a:lvl3pPr>
            <a:lvl4pPr marL="1371627" indent="0" algn="ctr">
              <a:buNone/>
              <a:defRPr sz="1600"/>
            </a:lvl4pPr>
            <a:lvl5pPr marL="1828837" indent="0" algn="ctr">
              <a:buNone/>
              <a:defRPr sz="1600"/>
            </a:lvl5pPr>
            <a:lvl6pPr marL="2286046" indent="0" algn="ctr">
              <a:buNone/>
              <a:defRPr sz="1600"/>
            </a:lvl6pPr>
            <a:lvl7pPr marL="2743255" indent="0" algn="ctr">
              <a:buNone/>
              <a:defRPr sz="1600"/>
            </a:lvl7pPr>
            <a:lvl8pPr marL="3200464" indent="0" algn="ctr">
              <a:buNone/>
              <a:defRPr sz="1600"/>
            </a:lvl8pPr>
            <a:lvl9pPr marL="365767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19559" y="162586"/>
            <a:ext cx="2743200" cy="365125"/>
          </a:xfrm>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35336314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076426" y="148287"/>
            <a:ext cx="2743200" cy="365125"/>
          </a:xfrm>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196858275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9" indent="0">
              <a:buNone/>
              <a:defRPr sz="2000">
                <a:solidFill>
                  <a:schemeClr val="tx1">
                    <a:tint val="75000"/>
                  </a:schemeClr>
                </a:solidFill>
              </a:defRPr>
            </a:lvl2pPr>
            <a:lvl3pPr marL="914418" indent="0">
              <a:buNone/>
              <a:defRPr sz="1800">
                <a:solidFill>
                  <a:schemeClr val="tx1">
                    <a:tint val="75000"/>
                  </a:schemeClr>
                </a:solidFill>
              </a:defRPr>
            </a:lvl3pPr>
            <a:lvl4pPr marL="1371627" indent="0">
              <a:buNone/>
              <a:defRPr sz="1600">
                <a:solidFill>
                  <a:schemeClr val="tx1">
                    <a:tint val="75000"/>
                  </a:schemeClr>
                </a:solidFill>
              </a:defRPr>
            </a:lvl4pPr>
            <a:lvl5pPr marL="1828837" indent="0">
              <a:buNone/>
              <a:defRPr sz="1600">
                <a:solidFill>
                  <a:schemeClr val="tx1">
                    <a:tint val="75000"/>
                  </a:schemeClr>
                </a:solidFill>
              </a:defRPr>
            </a:lvl5pPr>
            <a:lvl6pPr marL="2286046" indent="0">
              <a:buNone/>
              <a:defRPr sz="1600">
                <a:solidFill>
                  <a:schemeClr val="tx1">
                    <a:tint val="75000"/>
                  </a:schemeClr>
                </a:solidFill>
              </a:defRPr>
            </a:lvl6pPr>
            <a:lvl7pPr marL="2743255" indent="0">
              <a:buNone/>
              <a:defRPr sz="1600">
                <a:solidFill>
                  <a:schemeClr val="tx1">
                    <a:tint val="75000"/>
                  </a:schemeClr>
                </a:solidFill>
              </a:defRPr>
            </a:lvl7pPr>
            <a:lvl8pPr marL="3200464" indent="0">
              <a:buNone/>
              <a:defRPr sz="1600">
                <a:solidFill>
                  <a:schemeClr val="tx1">
                    <a:tint val="75000"/>
                  </a:schemeClr>
                </a:solidFill>
              </a:defRPr>
            </a:lvl8pPr>
            <a:lvl9pPr marL="365767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246691580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290275115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344973238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8113351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27011932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131592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2 bullets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199" y="658201"/>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D79B946A-8454-094A-83F0-0A5780930386}"/>
              </a:ext>
            </a:extLst>
          </p:cNvPr>
          <p:cNvSpPr>
            <a:spLocks noGrp="1"/>
          </p:cNvSpPr>
          <p:nvPr>
            <p:ph type="body" sz="quarter" idx="16" hasCustomPrompt="1"/>
          </p:nvPr>
        </p:nvSpPr>
        <p:spPr>
          <a:xfrm>
            <a:off x="457200" y="1600200"/>
            <a:ext cx="5327650" cy="4343400"/>
          </a:xfrm>
          <a:prstGeom prst="rect">
            <a:avLst/>
          </a:prstGeom>
        </p:spPr>
        <p:txBody>
          <a:bodyPr anchor="ctr" anchorCtr="0"/>
          <a:lstStyle>
            <a:lvl1pPr marL="285750" indent="-285750">
              <a:buFont typeface="Arial" panose="020B0604020202020204" pitchFamily="34" charset="0"/>
              <a:buChar char="•"/>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grpSp>
        <p:nvGrpSpPr>
          <p:cNvPr id="7" name="Group 6">
            <a:extLst>
              <a:ext uri="{FF2B5EF4-FFF2-40B4-BE49-F238E27FC236}">
                <a16:creationId xmlns:a16="http://schemas.microsoft.com/office/drawing/2014/main" id="{58982109-AE10-4900-84E1-4080E7F3559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C3DDCC99-EFAE-49AA-BC5F-A5B33A861DB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6CCF06A3-4F1F-4EDE-87AB-C037AC94DA3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50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9" indent="0">
              <a:buNone/>
              <a:defRPr sz="2800"/>
            </a:lvl2pPr>
            <a:lvl3pPr marL="914418" indent="0">
              <a:buNone/>
              <a:defRPr sz="2400"/>
            </a:lvl3pPr>
            <a:lvl4pPr marL="1371627" indent="0">
              <a:buNone/>
              <a:defRPr sz="2000"/>
            </a:lvl4pPr>
            <a:lvl5pPr marL="1828837" indent="0">
              <a:buNone/>
              <a:defRPr sz="2000"/>
            </a:lvl5pPr>
            <a:lvl6pPr marL="2286046" indent="0">
              <a:buNone/>
              <a:defRPr sz="2000"/>
            </a:lvl6pPr>
            <a:lvl7pPr marL="2743255" indent="0">
              <a:buNone/>
              <a:defRPr sz="2000"/>
            </a:lvl7pPr>
            <a:lvl8pPr marL="3200464" indent="0">
              <a:buNone/>
              <a:defRPr sz="2000"/>
            </a:lvl8pPr>
            <a:lvl9pPr marL="3657673"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129699016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256546875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12991792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userDrawn="1">
  <p:cSld name="One–column bulleted list">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9" marR="0" lvl="0" indent="-457209" algn="ctr" defTabSz="914418"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4" indent="-171454">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p:nvPr>
        </p:nvSpPr>
        <p:spPr>
          <a:xfrm>
            <a:off x="3429001" y="1600202"/>
            <a:ext cx="5327650" cy="3468807"/>
          </a:xfrm>
          <a:prstGeom prst="rect">
            <a:avLst/>
          </a:prstGeom>
        </p:spPr>
        <p:txBody>
          <a:bodyPr/>
          <a:lstStyle>
            <a:lvl1pPr marL="0" marR="0" indent="0" algn="l" defTabSz="914418" rtl="0" eaLnBrk="1" fontAlgn="auto" latinLnBrk="0" hangingPunct="1">
              <a:lnSpc>
                <a:spcPct val="100000"/>
              </a:lnSpc>
              <a:spcBef>
                <a:spcPts val="1200"/>
              </a:spcBef>
              <a:spcAft>
                <a:spcPts val="0"/>
              </a:spcAft>
              <a:buClrTx/>
              <a:buSzTx/>
              <a:buFont typeface="Arial" panose="020B0604020202020204" pitchFamily="34" charset="0"/>
              <a:buNone/>
              <a:tabLst/>
              <a:defRPr lang="en-US" sz="2000" b="0" kern="1200">
                <a:solidFill>
                  <a:schemeClr val="tx1"/>
                </a:solidFill>
                <a:latin typeface="+mn-lt"/>
                <a:ea typeface="+mn-ea"/>
                <a:cs typeface="Trebuchet MS" panose="020B0603020202020204" pitchFamily="34" charset="0"/>
              </a:defRPr>
            </a:lvl1pPr>
            <a:lvl2pPr marL="692164" indent="-352432">
              <a:buFont typeface="Arial" panose="020B0604020202020204" pitchFamily="34" charset="0"/>
              <a:buChar char="•"/>
              <a:defRPr sz="2000"/>
            </a:lvl2pPr>
            <a:lvl3pPr marL="628663" indent="-171454">
              <a:buFont typeface="Arial" panose="020B0604020202020204" pitchFamily="34" charset="0"/>
              <a:buChar char="•"/>
              <a:defRPr sz="2000"/>
            </a:lvl3pPr>
            <a:lvl4pPr marL="685814" indent="0">
              <a:buNone/>
              <a:defRPr/>
            </a:lvl4pPr>
            <a:lvl5pPr marL="1028721" indent="0">
              <a:buNone/>
              <a:defRPr/>
            </a:lvl5pPr>
          </a:lstStyle>
          <a:p>
            <a:pPr lvl="0"/>
            <a:endParaRPr lang="en-US"/>
          </a:p>
        </p:txBody>
      </p:sp>
      <p:sp>
        <p:nvSpPr>
          <p:cNvPr id="6" name="Text Placeholder 1">
            <a:extLst>
              <a:ext uri="{FF2B5EF4-FFF2-40B4-BE49-F238E27FC236}">
                <a16:creationId xmlns:a16="http://schemas.microsoft.com/office/drawing/2014/main" id="{AC84F113-1D73-4CB4-B988-6A439D099C95}"/>
              </a:ext>
            </a:extLst>
          </p:cNvPr>
          <p:cNvSpPr>
            <a:spLocks noGrp="1"/>
          </p:cNvSpPr>
          <p:nvPr>
            <p:ph type="body" sz="quarter" idx="22" hasCustomPrompt="1"/>
          </p:nvPr>
        </p:nvSpPr>
        <p:spPr>
          <a:xfrm>
            <a:off x="1295399" y="212637"/>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7" name="Group 6">
            <a:extLst>
              <a:ext uri="{FF2B5EF4-FFF2-40B4-BE49-F238E27FC236}">
                <a16:creationId xmlns:a16="http://schemas.microsoft.com/office/drawing/2014/main" id="{791CFB2E-04BB-4E94-A09E-7AE9770274A8}"/>
              </a:ext>
            </a:extLst>
          </p:cNvPr>
          <p:cNvGrpSpPr>
            <a:grpSpLocks noChangeAspect="1"/>
          </p:cNvGrpSpPr>
          <p:nvPr userDrawn="1"/>
        </p:nvGrpSpPr>
        <p:grpSpPr bwMode="auto">
          <a:xfrm>
            <a:off x="11523228" y="6169796"/>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F604DD0-0BC4-4642-9663-DF648C20E5E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723901FE-C63A-4691-BBCF-1BD7899CE1A8}"/>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Date Placeholder 1">
            <a:extLst>
              <a:ext uri="{FF2B5EF4-FFF2-40B4-BE49-F238E27FC236}">
                <a16:creationId xmlns:a16="http://schemas.microsoft.com/office/drawing/2014/main" id="{A5BD40B2-6369-42CF-98CA-13A1994E3C8B}"/>
              </a:ext>
            </a:extLst>
          </p:cNvPr>
          <p:cNvSpPr>
            <a:spLocks noGrp="1"/>
          </p:cNvSpPr>
          <p:nvPr>
            <p:ph type="dt" sz="half" idx="23"/>
          </p:nvPr>
        </p:nvSpPr>
        <p:spPr/>
        <p:txBody>
          <a:bodyPr/>
          <a:lstStyle/>
          <a:p>
            <a:endParaRPr lang="en-US"/>
          </a:p>
        </p:txBody>
      </p:sp>
      <p:sp>
        <p:nvSpPr>
          <p:cNvPr id="3" name="Footer Placeholder 2">
            <a:extLst>
              <a:ext uri="{FF2B5EF4-FFF2-40B4-BE49-F238E27FC236}">
                <a16:creationId xmlns:a16="http://schemas.microsoft.com/office/drawing/2014/main" id="{AD99895D-A8D9-4C37-8CBC-BE4B979B180C}"/>
              </a:ext>
            </a:extLst>
          </p:cNvPr>
          <p:cNvSpPr>
            <a:spLocks noGrp="1"/>
          </p:cNvSpPr>
          <p:nvPr>
            <p:ph type="ftr" sz="quarter" idx="24"/>
          </p:nvPr>
        </p:nvSpPr>
        <p:spPr/>
        <p:txBody>
          <a:bodyPr/>
          <a:lstStyle/>
          <a:p>
            <a:endParaRPr lang="en-US"/>
          </a:p>
        </p:txBody>
      </p:sp>
      <p:sp>
        <p:nvSpPr>
          <p:cNvPr id="4" name="Slide Number Placeholder 3">
            <a:extLst>
              <a:ext uri="{FF2B5EF4-FFF2-40B4-BE49-F238E27FC236}">
                <a16:creationId xmlns:a16="http://schemas.microsoft.com/office/drawing/2014/main" id="{51E25ABB-5106-43D6-A493-5A8BE8983DF3}"/>
              </a:ext>
            </a:extLst>
          </p:cNvPr>
          <p:cNvSpPr>
            <a:spLocks noGrp="1"/>
          </p:cNvSpPr>
          <p:nvPr>
            <p:ph type="sldNum" sz="quarter" idx="25"/>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33447923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8199" y="2458342"/>
            <a:ext cx="8439886" cy="769313"/>
          </a:xfrm>
          <a:prstGeom prst="rect">
            <a:avLst/>
          </a:prstGeom>
          <a:noFill/>
          <a:ln>
            <a:noFill/>
          </a:ln>
          <a:effectLst/>
        </p:spPr>
        <p:txBody>
          <a:bodyPr vert="horz" wrap="square" lIns="91440" tIns="91440" rIns="91440" bIns="91440" numCol="1" anchor="b" anchorCtr="0" compatLnSpc="1">
            <a:prstTxWarp prst="textNoShape">
              <a:avLst/>
            </a:prstTxWarp>
            <a:spAutoFit/>
          </a:bodyPr>
          <a:lstStyle>
            <a:lvl1pPr>
              <a:lnSpc>
                <a:spcPct val="75000"/>
              </a:lnSpc>
              <a:defRPr lang="en-US" sz="4800" b="0" dirty="0">
                <a:solidFill>
                  <a:srgbClr val="3C3F42"/>
                </a:solidFill>
                <a:latin typeface="Trebuchet MS" panose="020B0603020202020204" pitchFamily="34" charset="0"/>
              </a:defRPr>
            </a:lvl1pPr>
          </a:lstStyle>
          <a:p>
            <a:pPr lvl="0" fontAlgn="auto"/>
            <a:r>
              <a:rPr lang="en-US"/>
              <a:t>Click to edit Master title style</a:t>
            </a:r>
          </a:p>
        </p:txBody>
      </p:sp>
      <p:sp>
        <p:nvSpPr>
          <p:cNvPr id="3" name="Subtitle 2"/>
          <p:cNvSpPr>
            <a:spLocks noGrp="1"/>
          </p:cNvSpPr>
          <p:nvPr>
            <p:ph type="subTitle" idx="1"/>
          </p:nvPr>
        </p:nvSpPr>
        <p:spPr>
          <a:xfrm>
            <a:off x="548199" y="3163230"/>
            <a:ext cx="8439886" cy="375047"/>
          </a:xfrm>
          <a:prstGeom prst="rect">
            <a:avLst/>
          </a:prstGeom>
        </p:spPr>
        <p:txBody>
          <a:bodyPr lIns="91440" tIns="0" rIns="91440" bIns="228600" anchor="t" anchorCtr="0">
            <a:noAutofit/>
          </a:bodyPr>
          <a:lstStyle>
            <a:lvl1pPr marL="0" indent="0">
              <a:buNone/>
              <a:defRPr lang="en-US" sz="2800" dirty="0">
                <a:solidFill>
                  <a:srgbClr val="3C3F42"/>
                </a:solidFill>
                <a:latin typeface="Trebuchet MS" panose="020B0603020202020204" pitchFamily="34" charset="0"/>
              </a:defRPr>
            </a:lvl1pPr>
          </a:lstStyle>
          <a:p>
            <a:pPr lvl="0" fontAlgn="auto"/>
            <a:r>
              <a:rPr lang="en-US"/>
              <a:t>Click to edit Master subtitle style</a:t>
            </a:r>
          </a:p>
        </p:txBody>
      </p:sp>
      <p:sp>
        <p:nvSpPr>
          <p:cNvPr id="14" name="Text Placeholder 13">
            <a:extLst>
              <a:ext uri="{FF2B5EF4-FFF2-40B4-BE49-F238E27FC236}">
                <a16:creationId xmlns:a16="http://schemas.microsoft.com/office/drawing/2014/main" id="{14A0BE74-59D5-4472-AB36-E12FA05F2076}"/>
              </a:ext>
            </a:extLst>
          </p:cNvPr>
          <p:cNvSpPr>
            <a:spLocks noGrp="1"/>
          </p:cNvSpPr>
          <p:nvPr>
            <p:ph type="body" sz="quarter" idx="11"/>
          </p:nvPr>
        </p:nvSpPr>
        <p:spPr>
          <a:xfrm>
            <a:off x="548199" y="4168912"/>
            <a:ext cx="8439886" cy="433388"/>
          </a:xfrm>
          <a:prstGeom prst="rect">
            <a:avLst/>
          </a:prstGeom>
        </p:spPr>
        <p:txBody>
          <a:bodyPr/>
          <a:lstStyle>
            <a:lvl1pPr marL="0" indent="0">
              <a:buNone/>
              <a:defRPr sz="1800">
                <a:solidFill>
                  <a:schemeClr val="bg2">
                    <a:lumMod val="50000"/>
                  </a:schemeClr>
                </a:solidFill>
                <a:latin typeface="+mj-lt"/>
              </a:defRPr>
            </a:lvl1pPr>
          </a:lstStyle>
          <a:p>
            <a:pPr lvl="0"/>
            <a:r>
              <a:rPr lang="en-US"/>
              <a:t>Edit Master text styles</a:t>
            </a:r>
          </a:p>
        </p:txBody>
      </p:sp>
      <p:pic>
        <p:nvPicPr>
          <p:cNvPr id="15" name="Graphic 14">
            <a:extLst>
              <a:ext uri="{FF2B5EF4-FFF2-40B4-BE49-F238E27FC236}">
                <a16:creationId xmlns:a16="http://schemas.microsoft.com/office/drawing/2014/main" id="{27D5AF55-971C-5143-A4CF-9B2180F1CB5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9548"/>
          <a:stretch/>
        </p:blipFill>
        <p:spPr>
          <a:xfrm>
            <a:off x="0" y="5571422"/>
            <a:ext cx="12192000" cy="1286578"/>
          </a:xfrm>
          <a:prstGeom prst="rect">
            <a:avLst/>
          </a:prstGeom>
        </p:spPr>
      </p:pic>
      <p:pic>
        <p:nvPicPr>
          <p:cNvPr id="16" name="Picture 8">
            <a:extLst>
              <a:ext uri="{FF2B5EF4-FFF2-40B4-BE49-F238E27FC236}">
                <a16:creationId xmlns:a16="http://schemas.microsoft.com/office/drawing/2014/main" id="{D3FD4B0C-48BE-2849-A6DA-E0AAD5EB16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58369" y="6039302"/>
            <a:ext cx="1726039" cy="350821"/>
          </a:xfrm>
          <a:prstGeom prst="rect">
            <a:avLst/>
          </a:prstGeom>
        </p:spPr>
      </p:pic>
      <p:cxnSp>
        <p:nvCxnSpPr>
          <p:cNvPr id="9" name="Straight Connector 8">
            <a:extLst>
              <a:ext uri="{FF2B5EF4-FFF2-40B4-BE49-F238E27FC236}">
                <a16:creationId xmlns:a16="http://schemas.microsoft.com/office/drawing/2014/main" id="{03266A0F-87C2-A444-A93C-BA8964F2F8D3}"/>
              </a:ext>
            </a:extLst>
          </p:cNvPr>
          <p:cNvCxnSpPr>
            <a:cxnSpLocks/>
          </p:cNvCxnSpPr>
          <p:nvPr userDrawn="1"/>
        </p:nvCxnSpPr>
        <p:spPr>
          <a:xfrm>
            <a:off x="658368" y="3885570"/>
            <a:ext cx="1554480" cy="0"/>
          </a:xfrm>
          <a:prstGeom prst="line">
            <a:avLst/>
          </a:prstGeom>
          <a:ln w="69850" cap="rnd">
            <a:solidFill>
              <a:srgbClr val="E0171A"/>
            </a:solidFill>
          </a:ln>
          <a:effectLst/>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B538F95F-9715-43A5-99B6-B8A9E0C58C7C}"/>
              </a:ext>
            </a:extLst>
          </p:cNvPr>
          <p:cNvSpPr>
            <a:spLocks noGrp="1"/>
          </p:cNvSpPr>
          <p:nvPr>
            <p:ph type="dt" sz="half" idx="12"/>
          </p:nvPr>
        </p:nvSpPr>
        <p:spPr/>
        <p:txBody>
          <a:bodyPr/>
          <a:lstStyle/>
          <a:p>
            <a:endParaRPr lang="en-US"/>
          </a:p>
        </p:txBody>
      </p:sp>
      <p:sp>
        <p:nvSpPr>
          <p:cNvPr id="5" name="Footer Placeholder 4">
            <a:extLst>
              <a:ext uri="{FF2B5EF4-FFF2-40B4-BE49-F238E27FC236}">
                <a16:creationId xmlns:a16="http://schemas.microsoft.com/office/drawing/2014/main" id="{BE1704F7-C673-4AA1-977C-45EA89289537}"/>
              </a:ext>
            </a:extLst>
          </p:cNvPr>
          <p:cNvSpPr>
            <a:spLocks noGrp="1"/>
          </p:cNvSpPr>
          <p:nvPr>
            <p:ph type="ftr" sz="quarter" idx="13"/>
          </p:nvPr>
        </p:nvSpPr>
        <p:spPr/>
        <p:txBody>
          <a:bodyPr/>
          <a:lstStyle/>
          <a:p>
            <a:endParaRPr lang="en-US"/>
          </a:p>
        </p:txBody>
      </p:sp>
      <p:sp>
        <p:nvSpPr>
          <p:cNvPr id="6" name="Slide Number Placeholder 5">
            <a:extLst>
              <a:ext uri="{FF2B5EF4-FFF2-40B4-BE49-F238E27FC236}">
                <a16:creationId xmlns:a16="http://schemas.microsoft.com/office/drawing/2014/main" id="{A91A3DF9-B28C-4806-9E81-452C2AB74B1F}"/>
              </a:ext>
            </a:extLst>
          </p:cNvPr>
          <p:cNvSpPr>
            <a:spLocks noGrp="1"/>
          </p:cNvSpPr>
          <p:nvPr>
            <p:ph type="sldNum" sz="quarter" idx="14"/>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2012633919"/>
      </p:ext>
    </p:extLst>
  </p:cSld>
  <p:clrMapOvr>
    <a:overrideClrMapping bg1="lt1" tx1="dk1" bg2="lt2" tx2="dk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Two-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mj-lt"/>
                <a:ea typeface="+mj-ea"/>
                <a:cs typeface="Arial" panose="020B0604020202020204" pitchFamily="34" charset="0"/>
              </a:defRPr>
            </a:lvl1pPr>
          </a:lstStyle>
          <a:p>
            <a:pPr marL="457209" marR="0" lvl="0" indent="-457209" algn="ctr" defTabSz="914418"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4" indent="-171454">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2" y="1600202"/>
            <a:ext cx="5327649" cy="445699"/>
          </a:xfrm>
          <a:prstGeom prst="rect">
            <a:avLst/>
          </a:prstGeom>
        </p:spPr>
        <p:txBody>
          <a:bodyPr/>
          <a:lstStyle>
            <a:lvl1pPr marL="0" indent="0" algn="l">
              <a:buFont typeface="Arial" panose="020B0604020202020204" pitchFamily="34" charset="0"/>
              <a:buNone/>
              <a:defRPr sz="2000" b="1" spc="0" baseline="0">
                <a:solidFill>
                  <a:schemeClr val="tx1"/>
                </a:solidFill>
              </a:defRPr>
            </a:lvl1pPr>
            <a:lvl2pPr marL="114302" indent="0">
              <a:buNone/>
              <a:defRPr/>
            </a:lvl2pPr>
            <a:lvl3pPr marL="457209" indent="0">
              <a:buNone/>
              <a:defRPr/>
            </a:lvl3pPr>
            <a:lvl4pPr marL="685814" indent="0">
              <a:buNone/>
              <a:defRPr/>
            </a:lvl4pPr>
            <a:lvl5pPr marL="1028721" indent="0">
              <a:buNone/>
              <a:defRPr/>
            </a:lvl5pPr>
          </a:lstStyle>
          <a:p>
            <a:pPr lvl="0"/>
            <a:r>
              <a:rPr lang="en-US"/>
              <a:t>Subhead text goes here</a:t>
            </a:r>
          </a:p>
        </p:txBody>
      </p:sp>
      <p:sp>
        <p:nvSpPr>
          <p:cNvPr id="18" name="Text Placeholder 4">
            <a:extLst>
              <a:ext uri="{FF2B5EF4-FFF2-40B4-BE49-F238E27FC236}">
                <a16:creationId xmlns:a16="http://schemas.microsoft.com/office/drawing/2014/main" id="{77082AC2-DF4D-9343-8899-975B65FCD3B1}"/>
              </a:ext>
            </a:extLst>
          </p:cNvPr>
          <p:cNvSpPr>
            <a:spLocks noGrp="1"/>
          </p:cNvSpPr>
          <p:nvPr>
            <p:ph type="body" sz="quarter" idx="19" hasCustomPrompt="1"/>
          </p:nvPr>
        </p:nvSpPr>
        <p:spPr>
          <a:xfrm>
            <a:off x="6391100" y="1611703"/>
            <a:ext cx="5353403" cy="445699"/>
          </a:xfrm>
          <a:prstGeom prst="rect">
            <a:avLst/>
          </a:prstGeom>
        </p:spPr>
        <p:txBody>
          <a:bodyPr/>
          <a:lstStyle>
            <a:lvl1pPr marL="0" indent="0" algn="l">
              <a:buFont typeface="Arial" panose="020B0604020202020204" pitchFamily="34" charset="0"/>
              <a:buNone/>
              <a:defRPr lang="en-US" sz="2000" b="1" kern="1200" spc="0" baseline="0">
                <a:solidFill>
                  <a:schemeClr val="tx1"/>
                </a:solidFill>
                <a:latin typeface="Trebuchet MS" panose="020B0703020202090204" pitchFamily="34" charset="0"/>
                <a:ea typeface="+mn-ea"/>
                <a:cs typeface="+mn-cs"/>
              </a:defRPr>
            </a:lvl1pPr>
            <a:lvl2pPr marL="114302" indent="0">
              <a:buNone/>
              <a:defRPr/>
            </a:lvl2pPr>
            <a:lvl3pPr marL="457209" indent="0">
              <a:buNone/>
              <a:defRPr/>
            </a:lvl3pPr>
            <a:lvl4pPr marL="685814" indent="0">
              <a:buNone/>
              <a:defRPr/>
            </a:lvl4pPr>
            <a:lvl5pPr marL="1028721" indent="0">
              <a:buNone/>
              <a:defRPr/>
            </a:lvl5pPr>
          </a:lstStyle>
          <a:p>
            <a:pPr marL="0" lvl="0" indent="0" algn="l" defTabSz="914418" rtl="0" eaLnBrk="1" latinLnBrk="0" hangingPunct="1">
              <a:lnSpc>
                <a:spcPct val="100000"/>
              </a:lnSpc>
              <a:spcBef>
                <a:spcPts val="1200"/>
              </a:spcBef>
              <a:buFont typeface="Arial" panose="020B0604020202020204" pitchFamily="34" charset="0"/>
              <a:buNone/>
            </a:pPr>
            <a:r>
              <a:rPr lang="en-US"/>
              <a:t>Subhead text 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2" y="2173407"/>
            <a:ext cx="5327650"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2" indent="0">
              <a:buNone/>
              <a:defRPr/>
            </a:lvl2pPr>
            <a:lvl3pPr marL="457209" indent="0">
              <a:buNone/>
              <a:defRPr/>
            </a:lvl3pPr>
            <a:lvl4pPr marL="685814" indent="0">
              <a:buNone/>
              <a:defRPr/>
            </a:lvl4pPr>
            <a:lvl5pPr marL="1028721"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6" name="Text Placeholder 4">
            <a:extLst>
              <a:ext uri="{FF2B5EF4-FFF2-40B4-BE49-F238E27FC236}">
                <a16:creationId xmlns:a16="http://schemas.microsoft.com/office/drawing/2014/main" id="{A3DC293C-9D96-E743-B807-B22B1ADD0605}"/>
              </a:ext>
            </a:extLst>
          </p:cNvPr>
          <p:cNvSpPr>
            <a:spLocks noGrp="1"/>
          </p:cNvSpPr>
          <p:nvPr>
            <p:ph type="body" sz="quarter" idx="20" hasCustomPrompt="1"/>
          </p:nvPr>
        </p:nvSpPr>
        <p:spPr>
          <a:xfrm>
            <a:off x="6391100" y="2184908"/>
            <a:ext cx="5343701"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2" indent="0">
              <a:buNone/>
              <a:defRPr/>
            </a:lvl2pPr>
            <a:lvl3pPr marL="457209" indent="0">
              <a:buNone/>
              <a:defRPr/>
            </a:lvl3pPr>
            <a:lvl4pPr marL="685814" indent="0">
              <a:buNone/>
              <a:defRPr/>
            </a:lvl4pPr>
            <a:lvl5pPr marL="1028721" indent="0">
              <a:buNone/>
              <a:defRPr/>
            </a:lvl5pPr>
          </a:lstStyle>
          <a:p>
            <a:pPr lvl="0"/>
            <a:r>
              <a:rPr lang="en-US"/>
              <a:t>Lorem ipsum dolor sit </a:t>
            </a:r>
            <a:r>
              <a:rPr lang="en-US" err="1"/>
              <a:t>amet</a:t>
            </a:r>
            <a:r>
              <a:rPr lang="en-US"/>
              <a:t>, </a:t>
            </a:r>
            <a:r>
              <a:rPr lang="en-US" err="1"/>
              <a:t>consectet</a:t>
            </a:r>
            <a:endParaRPr lang="en-US"/>
          </a:p>
        </p:txBody>
      </p:sp>
      <p:sp>
        <p:nvSpPr>
          <p:cNvPr id="2" name="TextBox 1">
            <a:extLst>
              <a:ext uri="{FF2B5EF4-FFF2-40B4-BE49-F238E27FC236}">
                <a16:creationId xmlns:a16="http://schemas.microsoft.com/office/drawing/2014/main" id="{5FCF6F70-6C17-7E4D-8F36-09BFE8E3F0CC}"/>
              </a:ext>
            </a:extLst>
          </p:cNvPr>
          <p:cNvSpPr txBox="1"/>
          <p:nvPr userDrawn="1"/>
        </p:nvSpPr>
        <p:spPr>
          <a:xfrm>
            <a:off x="8713773" y="2700379"/>
            <a:ext cx="45719" cy="0"/>
          </a:xfrm>
          <a:prstGeom prst="rect">
            <a:avLst/>
          </a:prstGeom>
          <a:noFill/>
        </p:spPr>
        <p:txBody>
          <a:bodyPr wrap="none" lIns="0" tIns="0" rIns="0" bIns="0" rtlCol="0">
            <a:noAutofit/>
          </a:bodyPr>
          <a:lstStyle/>
          <a:p>
            <a:pPr marL="171454" indent="-171454">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0" name="Text Placeholder 1">
            <a:extLst>
              <a:ext uri="{FF2B5EF4-FFF2-40B4-BE49-F238E27FC236}">
                <a16:creationId xmlns:a16="http://schemas.microsoft.com/office/drawing/2014/main" id="{FA6AA5CA-8BA1-49E0-ABED-0D68102A870C}"/>
              </a:ext>
            </a:extLst>
          </p:cNvPr>
          <p:cNvSpPr>
            <a:spLocks noGrp="1"/>
          </p:cNvSpPr>
          <p:nvPr>
            <p:ph type="body" sz="quarter" idx="22" hasCustomPrompt="1"/>
          </p:nvPr>
        </p:nvSpPr>
        <p:spPr>
          <a:xfrm>
            <a:off x="1295399" y="212637"/>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1" name="Group 10">
            <a:extLst>
              <a:ext uri="{FF2B5EF4-FFF2-40B4-BE49-F238E27FC236}">
                <a16:creationId xmlns:a16="http://schemas.microsoft.com/office/drawing/2014/main" id="{6C8EEF78-B7BD-4597-98EA-9E640B54A334}"/>
              </a:ext>
            </a:extLst>
          </p:cNvPr>
          <p:cNvGrpSpPr>
            <a:grpSpLocks noChangeAspect="1"/>
          </p:cNvGrpSpPr>
          <p:nvPr userDrawn="1"/>
        </p:nvGrpSpPr>
        <p:grpSpPr bwMode="auto">
          <a:xfrm>
            <a:off x="11523228" y="6169796"/>
            <a:ext cx="468957" cy="411981"/>
            <a:chOff x="7171" y="3741"/>
            <a:chExt cx="214" cy="188"/>
          </a:xfrm>
          <a:effectLst>
            <a:outerShdw blurRad="50800" dist="38100" dir="2700000" algn="tl" rotWithShape="0">
              <a:prstClr val="black">
                <a:alpha val="40000"/>
              </a:prstClr>
            </a:outerShdw>
          </a:effectLst>
        </p:grpSpPr>
        <p:sp>
          <p:nvSpPr>
            <p:cNvPr id="12" name="Freeform 6">
              <a:extLst>
                <a:ext uri="{FF2B5EF4-FFF2-40B4-BE49-F238E27FC236}">
                  <a16:creationId xmlns:a16="http://schemas.microsoft.com/office/drawing/2014/main" id="{392EAD7A-1806-494C-BD82-508E77D941A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3" name="Freeform 7">
              <a:extLst>
                <a:ext uri="{FF2B5EF4-FFF2-40B4-BE49-F238E27FC236}">
                  <a16:creationId xmlns:a16="http://schemas.microsoft.com/office/drawing/2014/main" id="{10B13254-DD2F-484F-942D-E4EDE4BCAA5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3" name="Date Placeholder 2">
            <a:extLst>
              <a:ext uri="{FF2B5EF4-FFF2-40B4-BE49-F238E27FC236}">
                <a16:creationId xmlns:a16="http://schemas.microsoft.com/office/drawing/2014/main" id="{48E509C1-3DEF-4D0B-819D-FE7BFE04F519}"/>
              </a:ext>
            </a:extLst>
          </p:cNvPr>
          <p:cNvSpPr>
            <a:spLocks noGrp="1"/>
          </p:cNvSpPr>
          <p:nvPr>
            <p:ph type="dt" sz="half" idx="23"/>
          </p:nvPr>
        </p:nvSpPr>
        <p:spPr/>
        <p:txBody>
          <a:bodyPr/>
          <a:lstStyle/>
          <a:p>
            <a:endParaRPr lang="en-US"/>
          </a:p>
        </p:txBody>
      </p:sp>
      <p:sp>
        <p:nvSpPr>
          <p:cNvPr id="4" name="Footer Placeholder 3">
            <a:extLst>
              <a:ext uri="{FF2B5EF4-FFF2-40B4-BE49-F238E27FC236}">
                <a16:creationId xmlns:a16="http://schemas.microsoft.com/office/drawing/2014/main" id="{71768C56-053D-400B-B64B-642043D36797}"/>
              </a:ext>
            </a:extLst>
          </p:cNvPr>
          <p:cNvSpPr>
            <a:spLocks noGrp="1"/>
          </p:cNvSpPr>
          <p:nvPr>
            <p:ph type="ftr" sz="quarter" idx="24"/>
          </p:nvPr>
        </p:nvSpPr>
        <p:spPr/>
        <p:txBody>
          <a:bodyPr/>
          <a:lstStyle/>
          <a:p>
            <a:endParaRPr lang="en-US"/>
          </a:p>
        </p:txBody>
      </p:sp>
      <p:sp>
        <p:nvSpPr>
          <p:cNvPr id="5" name="Slide Number Placeholder 4">
            <a:extLst>
              <a:ext uri="{FF2B5EF4-FFF2-40B4-BE49-F238E27FC236}">
                <a16:creationId xmlns:a16="http://schemas.microsoft.com/office/drawing/2014/main" id="{8335F920-17FA-4434-8B9A-E3C03B248E1B}"/>
              </a:ext>
            </a:extLst>
          </p:cNvPr>
          <p:cNvSpPr>
            <a:spLocks noGrp="1"/>
          </p:cNvSpPr>
          <p:nvPr>
            <p:ph type="sldNum" sz="quarter" idx="25"/>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156256538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userDrawn="1">
  <p:cSld name="Moments that matter — red">
    <p:bg>
      <p:bgPr>
        <a:solidFill>
          <a:srgbClr val="E01719"/>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sz="4000" b="0" i="0" cap="none" spc="300" baseline="0">
                <a:solidFill>
                  <a:schemeClr val="bg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63F230D5-6534-43A9-90E0-56D0D2949661}"/>
              </a:ext>
            </a:extLst>
          </p:cNvPr>
          <p:cNvGrpSpPr>
            <a:grpSpLocks noChangeAspect="1"/>
          </p:cNvGrpSpPr>
          <p:nvPr userDrawn="1"/>
        </p:nvGrpSpPr>
        <p:grpSpPr bwMode="auto">
          <a:xfrm>
            <a:off x="11523228" y="6169796"/>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97DD374-66CF-4D15-92C3-184A14BB1BE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D4D54EF9-4C26-4E81-93DC-CC1211613DA5}"/>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
        <p:nvSpPr>
          <p:cNvPr id="2" name="Date Placeholder 1">
            <a:extLst>
              <a:ext uri="{FF2B5EF4-FFF2-40B4-BE49-F238E27FC236}">
                <a16:creationId xmlns:a16="http://schemas.microsoft.com/office/drawing/2014/main" id="{A9635C91-B472-4015-BF9E-51F7AD95B72B}"/>
              </a:ext>
            </a:extLst>
          </p:cNvPr>
          <p:cNvSpPr>
            <a:spLocks noGrp="1"/>
          </p:cNvSpPr>
          <p:nvPr>
            <p:ph type="dt" sz="half" idx="14"/>
          </p:nvPr>
        </p:nvSpPr>
        <p:spPr/>
        <p:txBody>
          <a:bodyPr/>
          <a:lstStyle/>
          <a:p>
            <a:endParaRPr lang="en-US"/>
          </a:p>
        </p:txBody>
      </p:sp>
      <p:sp>
        <p:nvSpPr>
          <p:cNvPr id="3" name="Footer Placeholder 2">
            <a:extLst>
              <a:ext uri="{FF2B5EF4-FFF2-40B4-BE49-F238E27FC236}">
                <a16:creationId xmlns:a16="http://schemas.microsoft.com/office/drawing/2014/main" id="{C6A36A7F-4287-4729-A399-B565FBCD1477}"/>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CCCAB7C7-6A43-41C3-8B73-07DAF5A2917D}"/>
              </a:ext>
            </a:extLst>
          </p:cNvPr>
          <p:cNvSpPr>
            <a:spLocks noGrp="1"/>
          </p:cNvSpPr>
          <p:nvPr>
            <p:ph type="sldNum" sz="quarter" idx="16"/>
          </p:nvPr>
        </p:nvSpPr>
        <p:spPr/>
        <p:txBody>
          <a:bodyPr/>
          <a:lstStyle/>
          <a:p>
            <a:fld id="{36F688FE-6FE3-4B11-89BF-61CB24EF947D}" type="slidenum">
              <a:rPr lang="en-US" smtClean="0"/>
              <a:t>‹#›</a:t>
            </a:fld>
            <a:endParaRPr lang="en-US"/>
          </a:p>
        </p:txBody>
      </p:sp>
    </p:spTree>
    <p:extLst>
      <p:ext uri="{BB962C8B-B14F-4D97-AF65-F5344CB8AC3E}">
        <p14:creationId xmlns:p14="http://schemas.microsoft.com/office/powerpoint/2010/main" val="293303854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8"/>
          <p:cNvSpPr>
            <a:spLocks noChangeShapeType="1"/>
          </p:cNvSpPr>
          <p:nvPr/>
        </p:nvSpPr>
        <p:spPr bwMode="auto">
          <a:xfrm>
            <a:off x="642937" y="5311511"/>
            <a:ext cx="10990792" cy="0"/>
          </a:xfrm>
          <a:prstGeom prst="line">
            <a:avLst/>
          </a:prstGeom>
          <a:noFill/>
          <a:ln w="9525">
            <a:solidFill>
              <a:srgbClr val="E31B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9"/>
          <p:cNvSpPr>
            <a:spLocks noChangeShapeType="1"/>
          </p:cNvSpPr>
          <p:nvPr/>
        </p:nvSpPr>
        <p:spPr bwMode="auto">
          <a:xfrm>
            <a:off x="642937" y="5696479"/>
            <a:ext cx="10990792" cy="0"/>
          </a:xfrm>
          <a:prstGeom prst="line">
            <a:avLst/>
          </a:prstGeom>
          <a:noFill/>
          <a:ln w="9525">
            <a:solidFill>
              <a:srgbClr val="E31B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1615" y="6244167"/>
            <a:ext cx="1856052" cy="37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RedUmbrella"/>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59553" y="992188"/>
            <a:ext cx="3197489" cy="281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482865" y="3825875"/>
            <a:ext cx="10972271" cy="1469761"/>
          </a:xfrm>
        </p:spPr>
        <p:txBody>
          <a:bodyPr/>
          <a:lstStyle>
            <a:lvl1pPr>
              <a:defRPr>
                <a:solidFill>
                  <a:srgbClr val="F50002"/>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482865" y="5304896"/>
            <a:ext cx="11010635" cy="391583"/>
          </a:xfrm>
        </p:spPr>
        <p:txBody>
          <a:bodyPr anchor="ctr"/>
          <a:lstStyle>
            <a:lvl1pPr marL="0" indent="0">
              <a:buFontTx/>
              <a:buNone/>
              <a:defRPr sz="1667">
                <a:solidFill>
                  <a:srgbClr val="5B6770"/>
                </a:solidFill>
              </a:defRPr>
            </a:lvl1pPr>
          </a:lstStyle>
          <a:p>
            <a:pPr lvl="0"/>
            <a:r>
              <a:rPr lang="en-US" noProof="0"/>
              <a:t>Click to edit Master subtitle style</a:t>
            </a:r>
          </a:p>
        </p:txBody>
      </p:sp>
      <p:sp>
        <p:nvSpPr>
          <p:cNvPr id="8" name="Rectangle 5"/>
          <p:cNvSpPr>
            <a:spLocks noGrp="1" noChangeArrowheads="1"/>
          </p:cNvSpPr>
          <p:nvPr>
            <p:ph type="ftr" sz="quarter" idx="10"/>
          </p:nvPr>
        </p:nvSpPr>
        <p:spPr>
          <a:xfrm>
            <a:off x="4221428" y="6139657"/>
            <a:ext cx="3860271" cy="476250"/>
          </a:xfrm>
        </p:spPr>
        <p:txBody>
          <a:bodyPr/>
          <a:lstStyle>
            <a:lvl1pPr>
              <a:defRPr smtClean="0"/>
            </a:lvl1pPr>
          </a:lstStyle>
          <a:p>
            <a:pPr>
              <a:defRPr/>
            </a:pPr>
            <a:endParaRPr lang="en-US"/>
          </a:p>
        </p:txBody>
      </p:sp>
      <p:sp>
        <p:nvSpPr>
          <p:cNvPr id="9" name="Rectangle 6"/>
          <p:cNvSpPr>
            <a:spLocks noGrp="1" noChangeArrowheads="1"/>
          </p:cNvSpPr>
          <p:nvPr>
            <p:ph type="sldNum" sz="quarter" idx="11"/>
          </p:nvPr>
        </p:nvSpPr>
        <p:spPr>
          <a:xfrm>
            <a:off x="8843699" y="6357938"/>
            <a:ext cx="2845593" cy="257969"/>
          </a:xfrm>
        </p:spPr>
        <p:txBody>
          <a:bodyPr/>
          <a:lstStyle>
            <a:lvl1pPr>
              <a:defRPr smtClean="0"/>
            </a:lvl1pPr>
          </a:lstStyle>
          <a:p>
            <a:pPr>
              <a:defRPr/>
            </a:pPr>
            <a:fld id="{B47E33DA-D9C3-4C94-861A-7E860103CABA}" type="slidenum">
              <a:rPr lang="en-US"/>
              <a:pPr>
                <a:defRPr/>
              </a:pPr>
              <a:t>‹#›</a:t>
            </a:fld>
            <a:endParaRPr lang="en-US"/>
          </a:p>
        </p:txBody>
      </p:sp>
    </p:spTree>
    <p:extLst>
      <p:ext uri="{BB962C8B-B14F-4D97-AF65-F5344CB8AC3E}">
        <p14:creationId xmlns:p14="http://schemas.microsoft.com/office/powerpoint/2010/main" val="123449841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10"/>
          <p:cNvSpPr>
            <a:spLocks noGrp="1" noChangeArrowheads="1"/>
          </p:cNvSpPr>
          <p:nvPr>
            <p:ph type="sldNum" sz="quarter" idx="11"/>
          </p:nvPr>
        </p:nvSpPr>
        <p:spPr>
          <a:ln/>
        </p:spPr>
        <p:txBody>
          <a:bodyPr/>
          <a:lstStyle>
            <a:lvl1pPr>
              <a:defRPr/>
            </a:lvl1pPr>
          </a:lstStyle>
          <a:p>
            <a:pPr>
              <a:defRPr/>
            </a:pPr>
            <a:fld id="{2D19BCFF-985A-40D3-B716-60C3626D7FF2}" type="slidenum">
              <a:rPr lang="en-US"/>
              <a:pPr>
                <a:defRPr/>
              </a:pPr>
              <a:t>‹#›</a:t>
            </a:fld>
            <a:endParaRPr lang="en-US"/>
          </a:p>
        </p:txBody>
      </p:sp>
    </p:spTree>
    <p:extLst>
      <p:ext uri="{BB962C8B-B14F-4D97-AF65-F5344CB8AC3E}">
        <p14:creationId xmlns:p14="http://schemas.microsoft.com/office/powerpoint/2010/main" val="117889510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636"/>
            <a:ext cx="10363729" cy="1362604"/>
          </a:xfrm>
        </p:spPr>
        <p:txBody>
          <a:bodyPr anchor="t"/>
          <a:lstStyle>
            <a:lvl1pPr algn="l">
              <a:defRPr sz="3333" b="1" cap="all"/>
            </a:lvl1pPr>
          </a:lstStyle>
          <a:p>
            <a:r>
              <a:rPr lang="en-US"/>
              <a:t>Click to edit Master title style</a:t>
            </a:r>
          </a:p>
        </p:txBody>
      </p:sp>
      <p:sp>
        <p:nvSpPr>
          <p:cNvPr id="3" name="Text Placeholder 2"/>
          <p:cNvSpPr>
            <a:spLocks noGrp="1"/>
          </p:cNvSpPr>
          <p:nvPr>
            <p:ph type="body" idx="1"/>
          </p:nvPr>
        </p:nvSpPr>
        <p:spPr>
          <a:xfrm>
            <a:off x="963084" y="2906449"/>
            <a:ext cx="10363729" cy="1500188"/>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n-US"/>
              <a:t>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10"/>
          <p:cNvSpPr>
            <a:spLocks noGrp="1" noChangeArrowheads="1"/>
          </p:cNvSpPr>
          <p:nvPr>
            <p:ph type="sldNum" sz="quarter" idx="11"/>
          </p:nvPr>
        </p:nvSpPr>
        <p:spPr>
          <a:ln/>
        </p:spPr>
        <p:txBody>
          <a:bodyPr/>
          <a:lstStyle>
            <a:lvl1pPr>
              <a:defRPr/>
            </a:lvl1pPr>
          </a:lstStyle>
          <a:p>
            <a:pPr>
              <a:defRPr/>
            </a:pPr>
            <a:fld id="{DCC0F292-D54E-4903-9710-14806D891186}" type="slidenum">
              <a:rPr lang="en-US"/>
              <a:pPr>
                <a:defRPr/>
              </a:pPr>
              <a:t>‹#›</a:t>
            </a:fld>
            <a:endParaRPr lang="en-US"/>
          </a:p>
        </p:txBody>
      </p:sp>
    </p:spTree>
    <p:extLst>
      <p:ext uri="{BB962C8B-B14F-4D97-AF65-F5344CB8AC3E}">
        <p14:creationId xmlns:p14="http://schemas.microsoft.com/office/powerpoint/2010/main" val="36829351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459740"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263644"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067548"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Click to edit text</a:t>
            </a:r>
          </a:p>
        </p:txBody>
      </p:sp>
      <p:sp>
        <p:nvSpPr>
          <p:cNvPr id="7" name="Text Placeholder 1">
            <a:extLst>
              <a:ext uri="{FF2B5EF4-FFF2-40B4-BE49-F238E27FC236}">
                <a16:creationId xmlns:a16="http://schemas.microsoft.com/office/drawing/2014/main" id="{AD34D604-F071-44FF-ABF3-6F382911FFCA}"/>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582CE741-B6D4-4198-B210-5F5E76AE31DB}"/>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748F9FFB-6F9C-4423-97BB-7A3208B7644F}"/>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22D58B15-A8C5-4327-8974-697FFC1974C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7037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865" y="1047750"/>
            <a:ext cx="5422635" cy="4525698"/>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9500" y="1047750"/>
            <a:ext cx="5422636" cy="4525698"/>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10"/>
          <p:cNvSpPr>
            <a:spLocks noGrp="1" noChangeArrowheads="1"/>
          </p:cNvSpPr>
          <p:nvPr>
            <p:ph type="sldNum" sz="quarter" idx="11"/>
          </p:nvPr>
        </p:nvSpPr>
        <p:spPr>
          <a:ln/>
        </p:spPr>
        <p:txBody>
          <a:bodyPr/>
          <a:lstStyle>
            <a:lvl1pPr>
              <a:defRPr/>
            </a:lvl1pPr>
          </a:lstStyle>
          <a:p>
            <a:pPr>
              <a:defRPr/>
            </a:pPr>
            <a:fld id="{C6F6C7C3-EEF0-4F4A-BF69-43D17323DA97}" type="slidenum">
              <a:rPr lang="en-US"/>
              <a:pPr>
                <a:defRPr/>
              </a:pPr>
              <a:t>‹#›</a:t>
            </a:fld>
            <a:endParaRPr lang="en-US"/>
          </a:p>
        </p:txBody>
      </p:sp>
    </p:spTree>
    <p:extLst>
      <p:ext uri="{BB962C8B-B14F-4D97-AF65-F5344CB8AC3E}">
        <p14:creationId xmlns:p14="http://schemas.microsoft.com/office/powerpoint/2010/main" val="22730780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865" y="275167"/>
            <a:ext cx="1097227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865" y="1534583"/>
            <a:ext cx="5386917" cy="640292"/>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Edit Master text styles</a:t>
            </a:r>
          </a:p>
        </p:txBody>
      </p:sp>
      <p:sp>
        <p:nvSpPr>
          <p:cNvPr id="4" name="Content Placeholder 3"/>
          <p:cNvSpPr>
            <a:spLocks noGrp="1"/>
          </p:cNvSpPr>
          <p:nvPr>
            <p:ph sz="half" idx="2"/>
          </p:nvPr>
        </p:nvSpPr>
        <p:spPr>
          <a:xfrm>
            <a:off x="609865" y="2174875"/>
            <a:ext cx="5386917" cy="3951553"/>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896" y="1534583"/>
            <a:ext cx="5388240" cy="640292"/>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Edit Master text styles</a:t>
            </a:r>
          </a:p>
        </p:txBody>
      </p:sp>
      <p:sp>
        <p:nvSpPr>
          <p:cNvPr id="6" name="Content Placeholder 5"/>
          <p:cNvSpPr>
            <a:spLocks noGrp="1"/>
          </p:cNvSpPr>
          <p:nvPr>
            <p:ph sz="quarter" idx="4"/>
          </p:nvPr>
        </p:nvSpPr>
        <p:spPr>
          <a:xfrm>
            <a:off x="6193896" y="2174875"/>
            <a:ext cx="5388240" cy="3951553"/>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10"/>
          <p:cNvSpPr>
            <a:spLocks noGrp="1" noChangeArrowheads="1"/>
          </p:cNvSpPr>
          <p:nvPr>
            <p:ph type="sldNum" sz="quarter" idx="11"/>
          </p:nvPr>
        </p:nvSpPr>
        <p:spPr>
          <a:ln/>
        </p:spPr>
        <p:txBody>
          <a:bodyPr/>
          <a:lstStyle>
            <a:lvl1pPr>
              <a:defRPr/>
            </a:lvl1pPr>
          </a:lstStyle>
          <a:p>
            <a:pPr>
              <a:defRPr/>
            </a:pPr>
            <a:fld id="{94D4AED5-B2A4-4CFC-AAB8-6469B7F2755F}" type="slidenum">
              <a:rPr lang="en-US"/>
              <a:pPr>
                <a:defRPr/>
              </a:pPr>
              <a:t>‹#›</a:t>
            </a:fld>
            <a:endParaRPr lang="en-US"/>
          </a:p>
        </p:txBody>
      </p:sp>
    </p:spTree>
    <p:extLst>
      <p:ext uri="{BB962C8B-B14F-4D97-AF65-F5344CB8AC3E}">
        <p14:creationId xmlns:p14="http://schemas.microsoft.com/office/powerpoint/2010/main" val="124135585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10"/>
          <p:cNvSpPr>
            <a:spLocks noGrp="1" noChangeArrowheads="1"/>
          </p:cNvSpPr>
          <p:nvPr>
            <p:ph type="sldNum" sz="quarter" idx="11"/>
          </p:nvPr>
        </p:nvSpPr>
        <p:spPr>
          <a:ln/>
        </p:spPr>
        <p:txBody>
          <a:bodyPr/>
          <a:lstStyle>
            <a:lvl1pPr>
              <a:defRPr/>
            </a:lvl1pPr>
          </a:lstStyle>
          <a:p>
            <a:pPr>
              <a:defRPr/>
            </a:pPr>
            <a:fld id="{D68BC2D5-3DA5-4F2C-9DE5-26C7FA5F5F37}" type="slidenum">
              <a:rPr lang="en-US"/>
              <a:pPr>
                <a:defRPr/>
              </a:pPr>
              <a:t>‹#›</a:t>
            </a:fld>
            <a:endParaRPr lang="en-US"/>
          </a:p>
        </p:txBody>
      </p:sp>
    </p:spTree>
    <p:extLst>
      <p:ext uri="{BB962C8B-B14F-4D97-AF65-F5344CB8AC3E}">
        <p14:creationId xmlns:p14="http://schemas.microsoft.com/office/powerpoint/2010/main" val="85602638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10"/>
          <p:cNvSpPr>
            <a:spLocks noGrp="1" noChangeArrowheads="1"/>
          </p:cNvSpPr>
          <p:nvPr>
            <p:ph type="sldNum" sz="quarter" idx="11"/>
          </p:nvPr>
        </p:nvSpPr>
        <p:spPr>
          <a:ln/>
        </p:spPr>
        <p:txBody>
          <a:bodyPr/>
          <a:lstStyle>
            <a:lvl1pPr>
              <a:defRPr/>
            </a:lvl1pPr>
          </a:lstStyle>
          <a:p>
            <a:pPr>
              <a:defRPr/>
            </a:pPr>
            <a:fld id="{1E3B54CF-5690-4A81-9BA4-0E41BBBBCF3D}" type="slidenum">
              <a:rPr lang="en-US"/>
              <a:pPr>
                <a:defRPr/>
              </a:pPr>
              <a:t>‹#›</a:t>
            </a:fld>
            <a:endParaRPr lang="en-US"/>
          </a:p>
        </p:txBody>
      </p:sp>
    </p:spTree>
    <p:extLst>
      <p:ext uri="{BB962C8B-B14F-4D97-AF65-F5344CB8AC3E}">
        <p14:creationId xmlns:p14="http://schemas.microsoft.com/office/powerpoint/2010/main" val="370669922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865" y="272521"/>
            <a:ext cx="4011083" cy="1162844"/>
          </a:xfrm>
        </p:spPr>
        <p:txBody>
          <a:bodyPr/>
          <a:lstStyle>
            <a:lvl1pPr algn="l">
              <a:defRPr sz="1667" b="1"/>
            </a:lvl1pPr>
          </a:lstStyle>
          <a:p>
            <a:r>
              <a:rPr lang="en-US"/>
              <a:t>Click to edit Master title style</a:t>
            </a:r>
          </a:p>
        </p:txBody>
      </p:sp>
      <p:sp>
        <p:nvSpPr>
          <p:cNvPr id="3" name="Content Placeholder 2"/>
          <p:cNvSpPr>
            <a:spLocks noGrp="1"/>
          </p:cNvSpPr>
          <p:nvPr>
            <p:ph idx="1"/>
          </p:nvPr>
        </p:nvSpPr>
        <p:spPr>
          <a:xfrm>
            <a:off x="4766469" y="272521"/>
            <a:ext cx="6815667" cy="5853907"/>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865" y="1435365"/>
            <a:ext cx="4011083" cy="4691063"/>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10"/>
          <p:cNvSpPr>
            <a:spLocks noGrp="1" noChangeArrowheads="1"/>
          </p:cNvSpPr>
          <p:nvPr>
            <p:ph type="sldNum" sz="quarter" idx="11"/>
          </p:nvPr>
        </p:nvSpPr>
        <p:spPr>
          <a:ln/>
        </p:spPr>
        <p:txBody>
          <a:bodyPr/>
          <a:lstStyle>
            <a:lvl1pPr>
              <a:defRPr/>
            </a:lvl1pPr>
          </a:lstStyle>
          <a:p>
            <a:pPr>
              <a:defRPr/>
            </a:pPr>
            <a:fld id="{283B23ED-28C5-45D6-AD21-61E5C5128BCA}" type="slidenum">
              <a:rPr lang="en-US"/>
              <a:pPr>
                <a:defRPr/>
              </a:pPr>
              <a:t>‹#›</a:t>
            </a:fld>
            <a:endParaRPr lang="en-US"/>
          </a:p>
        </p:txBody>
      </p:sp>
    </p:spTree>
    <p:extLst>
      <p:ext uri="{BB962C8B-B14F-4D97-AF65-F5344CB8AC3E}">
        <p14:creationId xmlns:p14="http://schemas.microsoft.com/office/powerpoint/2010/main" val="227251532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865"/>
            <a:ext cx="7315729" cy="566208"/>
          </a:xfrm>
        </p:spPr>
        <p:txBody>
          <a:bodyPr/>
          <a:lstStyle>
            <a:lvl1pPr algn="l">
              <a:defRPr sz="1667" b="1"/>
            </a:lvl1pPr>
          </a:lstStyle>
          <a:p>
            <a:r>
              <a:rPr lang="en-US"/>
              <a:t>Click to edit Master title style</a:t>
            </a:r>
          </a:p>
        </p:txBody>
      </p:sp>
      <p:sp>
        <p:nvSpPr>
          <p:cNvPr id="3" name="Picture Placeholder 2"/>
          <p:cNvSpPr>
            <a:spLocks noGrp="1"/>
          </p:cNvSpPr>
          <p:nvPr>
            <p:ph type="pic" idx="1"/>
          </p:nvPr>
        </p:nvSpPr>
        <p:spPr>
          <a:xfrm>
            <a:off x="2389188" y="612511"/>
            <a:ext cx="7315729" cy="4115593"/>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r>
              <a:rPr lang="en-US" noProof="0"/>
              <a:t>Click icon to add picture</a:t>
            </a:r>
          </a:p>
        </p:txBody>
      </p:sp>
      <p:sp>
        <p:nvSpPr>
          <p:cNvPr id="4" name="Text Placeholder 3"/>
          <p:cNvSpPr>
            <a:spLocks noGrp="1"/>
          </p:cNvSpPr>
          <p:nvPr>
            <p:ph type="body" sz="half" idx="2"/>
          </p:nvPr>
        </p:nvSpPr>
        <p:spPr>
          <a:xfrm>
            <a:off x="2389188" y="5367074"/>
            <a:ext cx="7315729" cy="805656"/>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n-US"/>
              <a:t>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10"/>
          <p:cNvSpPr>
            <a:spLocks noGrp="1" noChangeArrowheads="1"/>
          </p:cNvSpPr>
          <p:nvPr>
            <p:ph type="sldNum" sz="quarter" idx="11"/>
          </p:nvPr>
        </p:nvSpPr>
        <p:spPr>
          <a:ln/>
        </p:spPr>
        <p:txBody>
          <a:bodyPr/>
          <a:lstStyle>
            <a:lvl1pPr>
              <a:defRPr/>
            </a:lvl1pPr>
          </a:lstStyle>
          <a:p>
            <a:pPr>
              <a:defRPr/>
            </a:pPr>
            <a:fld id="{0E842036-66B9-4550-B7FD-FAB6962783D3}" type="slidenum">
              <a:rPr lang="en-US"/>
              <a:pPr>
                <a:defRPr/>
              </a:pPr>
              <a:t>‹#›</a:t>
            </a:fld>
            <a:endParaRPr lang="en-US"/>
          </a:p>
        </p:txBody>
      </p:sp>
    </p:spTree>
    <p:extLst>
      <p:ext uri="{BB962C8B-B14F-4D97-AF65-F5344CB8AC3E}">
        <p14:creationId xmlns:p14="http://schemas.microsoft.com/office/powerpoint/2010/main" val="404691994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10"/>
          <p:cNvSpPr>
            <a:spLocks noGrp="1" noChangeArrowheads="1"/>
          </p:cNvSpPr>
          <p:nvPr>
            <p:ph type="sldNum" sz="quarter" idx="11"/>
          </p:nvPr>
        </p:nvSpPr>
        <p:spPr>
          <a:ln/>
        </p:spPr>
        <p:txBody>
          <a:bodyPr/>
          <a:lstStyle>
            <a:lvl1pPr>
              <a:defRPr/>
            </a:lvl1pPr>
          </a:lstStyle>
          <a:p>
            <a:pPr>
              <a:defRPr/>
            </a:pPr>
            <a:fld id="{5893D173-16D7-42D7-9C14-D59699F171DD}" type="slidenum">
              <a:rPr lang="en-US"/>
              <a:pPr>
                <a:defRPr/>
              </a:pPr>
              <a:t>‹#›</a:t>
            </a:fld>
            <a:endParaRPr lang="en-US"/>
          </a:p>
        </p:txBody>
      </p:sp>
    </p:spTree>
    <p:extLst>
      <p:ext uri="{BB962C8B-B14F-4D97-AF65-F5344CB8AC3E}">
        <p14:creationId xmlns:p14="http://schemas.microsoft.com/office/powerpoint/2010/main" val="165102575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729" y="198438"/>
            <a:ext cx="2742407" cy="53750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866" y="198438"/>
            <a:ext cx="8102864" cy="53750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10"/>
          <p:cNvSpPr>
            <a:spLocks noGrp="1" noChangeArrowheads="1"/>
          </p:cNvSpPr>
          <p:nvPr>
            <p:ph type="sldNum" sz="quarter" idx="11"/>
          </p:nvPr>
        </p:nvSpPr>
        <p:spPr>
          <a:ln/>
        </p:spPr>
        <p:txBody>
          <a:bodyPr/>
          <a:lstStyle>
            <a:lvl1pPr>
              <a:defRPr/>
            </a:lvl1pPr>
          </a:lstStyle>
          <a:p>
            <a:pPr>
              <a:defRPr/>
            </a:pPr>
            <a:fld id="{B65AA59A-B744-4731-9E7C-24E0277DBA0C}" type="slidenum">
              <a:rPr lang="en-US"/>
              <a:pPr>
                <a:defRPr/>
              </a:pPr>
              <a:t>‹#›</a:t>
            </a:fld>
            <a:endParaRPr lang="en-US"/>
          </a:p>
        </p:txBody>
      </p:sp>
    </p:spTree>
    <p:extLst>
      <p:ext uri="{BB962C8B-B14F-4D97-AF65-F5344CB8AC3E}">
        <p14:creationId xmlns:p14="http://schemas.microsoft.com/office/powerpoint/2010/main" val="53655402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Three–column icon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lang="en-US" dirty="0"/>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3" indent="-171443">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3"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295" indent="0">
              <a:buNone/>
              <a:defRPr/>
            </a:lvl2pPr>
            <a:lvl3pPr marL="457182" indent="0">
              <a:buNone/>
              <a:defRPr/>
            </a:lvl3pPr>
            <a:lvl4pPr marL="685773" indent="0">
              <a:buNone/>
              <a:defRPr/>
            </a:lvl4pPr>
            <a:lvl5pPr marL="1028659" indent="0">
              <a:buNone/>
              <a:defRPr/>
            </a:lvl5pPr>
          </a:lstStyle>
          <a:p>
            <a:pPr lvl="0"/>
            <a:r>
              <a:rPr lang="en-US" dirty="0"/>
              <a:t>Subhead text</a:t>
            </a:r>
            <a:br>
              <a:rPr lang="en-US" dirty="0"/>
            </a:br>
            <a:r>
              <a:rPr lang="en-US" dirty="0"/>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2" y="4196213"/>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5" indent="0">
              <a:buNone/>
              <a:defRPr/>
            </a:lvl2pPr>
            <a:lvl3pPr marL="457182" indent="0">
              <a:buNone/>
              <a:defRPr/>
            </a:lvl3pPr>
            <a:lvl4pPr marL="685773" indent="0">
              <a:buNone/>
              <a:defRPr/>
            </a:lvl4pPr>
            <a:lvl5pPr marL="1028659" indent="0">
              <a:buNone/>
              <a:defRPr/>
            </a:lvl5pPr>
          </a:lstStyle>
          <a:p>
            <a:pPr lvl="0"/>
            <a:r>
              <a:rPr lang="en-US" dirty="0"/>
              <a:t>Lorem ipsum </a:t>
            </a:r>
            <a:r>
              <a:rPr lang="en-US" dirty="0" err="1"/>
              <a:t>dolorsit</a:t>
            </a:r>
            <a:r>
              <a:rPr lang="en-US" dirty="0"/>
              <a:t> </a:t>
            </a:r>
            <a:r>
              <a:rPr lang="en-US" dirty="0" err="1"/>
              <a:t>amet</a:t>
            </a:r>
            <a:r>
              <a:rPr lang="en-US" dirty="0"/>
              <a:t>, </a:t>
            </a:r>
            <a:r>
              <a:rPr lang="en-US" dirty="0" err="1"/>
              <a:t>consectet</a:t>
            </a:r>
            <a:endParaRPr lang="en-US" dirty="0"/>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295" indent="0">
              <a:buNone/>
              <a:defRPr/>
            </a:lvl2pPr>
            <a:lvl3pPr marL="457182" indent="0">
              <a:buNone/>
              <a:defRPr/>
            </a:lvl3pPr>
            <a:lvl4pPr marL="685773" indent="0">
              <a:buNone/>
              <a:defRPr/>
            </a:lvl4pPr>
            <a:lvl5pPr marL="1028659" indent="0">
              <a:buNone/>
              <a:defRPr/>
            </a:lvl5pPr>
          </a:lstStyle>
          <a:p>
            <a:pPr lvl="0"/>
            <a:r>
              <a:rPr lang="en-US" dirty="0"/>
              <a:t>Subhead text</a:t>
            </a:r>
            <a:br>
              <a:rPr lang="en-US" dirty="0"/>
            </a:br>
            <a:r>
              <a:rPr lang="en-US" dirty="0"/>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1" y="4196213"/>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5" indent="0">
              <a:buNone/>
              <a:defRPr/>
            </a:lvl2pPr>
            <a:lvl3pPr marL="457182" indent="0">
              <a:buNone/>
              <a:defRPr/>
            </a:lvl3pPr>
            <a:lvl4pPr marL="685773" indent="0">
              <a:buNone/>
              <a:defRPr/>
            </a:lvl4pPr>
            <a:lvl5pPr marL="1028659" indent="0">
              <a:buNone/>
              <a:defRPr/>
            </a:lvl5pPr>
          </a:lstStyle>
          <a:p>
            <a:pPr lvl="0"/>
            <a:r>
              <a:rPr lang="en-US" dirty="0"/>
              <a:t>Lorem ipsum </a:t>
            </a:r>
            <a:r>
              <a:rPr lang="en-US" dirty="0" err="1"/>
              <a:t>dolorsit</a:t>
            </a:r>
            <a:r>
              <a:rPr lang="en-US" dirty="0"/>
              <a:t> </a:t>
            </a:r>
            <a:r>
              <a:rPr lang="en-US" dirty="0" err="1"/>
              <a:t>amet</a:t>
            </a:r>
            <a:r>
              <a:rPr lang="en-US" dirty="0"/>
              <a:t>, </a:t>
            </a:r>
            <a:r>
              <a:rPr lang="en-US" dirty="0" err="1"/>
              <a:t>consectet</a:t>
            </a:r>
            <a:endParaRPr lang="en-US" dirty="0"/>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295" indent="0">
              <a:buNone/>
              <a:defRPr/>
            </a:lvl2pPr>
            <a:lvl3pPr marL="457182" indent="0">
              <a:buNone/>
              <a:defRPr/>
            </a:lvl3pPr>
            <a:lvl4pPr marL="685773" indent="0">
              <a:buNone/>
              <a:defRPr/>
            </a:lvl4pPr>
            <a:lvl5pPr marL="1028659" indent="0">
              <a:buNone/>
              <a:defRPr/>
            </a:lvl5pPr>
          </a:lstStyle>
          <a:p>
            <a:pPr lvl="0"/>
            <a:r>
              <a:rPr lang="en-US" dirty="0"/>
              <a:t>Subhead text</a:t>
            </a:r>
            <a:br>
              <a:rPr lang="en-US" dirty="0"/>
            </a:br>
            <a:r>
              <a:rPr lang="en-US" dirty="0"/>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1" y="4196213"/>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5" indent="0">
              <a:buNone/>
              <a:defRPr/>
            </a:lvl2pPr>
            <a:lvl3pPr marL="457182" indent="0">
              <a:buNone/>
              <a:defRPr/>
            </a:lvl3pPr>
            <a:lvl4pPr marL="685773" indent="0">
              <a:buNone/>
              <a:defRPr/>
            </a:lvl4pPr>
            <a:lvl5pPr marL="1028659" indent="0">
              <a:buNone/>
              <a:defRPr/>
            </a:lvl5pPr>
          </a:lstStyle>
          <a:p>
            <a:pPr lvl="0"/>
            <a:r>
              <a:rPr lang="en-US" dirty="0"/>
              <a:t>Lorem ipsum </a:t>
            </a:r>
            <a:r>
              <a:rPr lang="en-US" dirty="0" err="1"/>
              <a:t>dolorsit</a:t>
            </a:r>
            <a:r>
              <a:rPr lang="en-US" dirty="0"/>
              <a:t> </a:t>
            </a:r>
            <a:r>
              <a:rPr lang="en-US" dirty="0" err="1"/>
              <a:t>amet</a:t>
            </a:r>
            <a:r>
              <a:rPr lang="en-US" dirty="0"/>
              <a:t>, </a:t>
            </a:r>
            <a:r>
              <a:rPr lang="en-US" dirty="0" err="1"/>
              <a:t>consectet</a:t>
            </a:r>
            <a:endParaRPr lang="en-US" dirty="0"/>
          </a:p>
        </p:txBody>
      </p:sp>
      <p:sp>
        <p:nvSpPr>
          <p:cNvPr id="16" name="Picture Placeholder 4">
            <a:extLst>
              <a:ext uri="{FF2B5EF4-FFF2-40B4-BE49-F238E27FC236}">
                <a16:creationId xmlns:a16="http://schemas.microsoft.com/office/drawing/2014/main" id="{D47E7017-93EA-FE43-949B-437A4EE18D7E}"/>
              </a:ext>
            </a:extLst>
          </p:cNvPr>
          <p:cNvSpPr>
            <a:spLocks noGrp="1"/>
          </p:cNvSpPr>
          <p:nvPr>
            <p:ph type="pic" sz="quarter" idx="19" hasCustomPrompt="1"/>
          </p:nvPr>
        </p:nvSpPr>
        <p:spPr>
          <a:xfrm>
            <a:off x="1362075" y="1600200"/>
            <a:ext cx="1695450" cy="1693862"/>
          </a:xfrm>
          <a:prstGeom prst="rect">
            <a:avLst/>
          </a:prstGeom>
          <a:noFill/>
        </p:spPr>
        <p:txBody>
          <a:bodyPr anchor="t" anchorCtr="0"/>
          <a:lstStyle>
            <a:lvl1pPr marL="0" indent="0" algn="ctr" defTabSz="457182"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dirty="0"/>
              <a:t>Insert icon</a:t>
            </a:r>
          </a:p>
        </p:txBody>
      </p:sp>
      <p:sp>
        <p:nvSpPr>
          <p:cNvPr id="17" name="Picture Placeholder 4">
            <a:extLst>
              <a:ext uri="{FF2B5EF4-FFF2-40B4-BE49-F238E27FC236}">
                <a16:creationId xmlns:a16="http://schemas.microsoft.com/office/drawing/2014/main" id="{5988335D-1BDA-434B-A8F2-B829924F02EB}"/>
              </a:ext>
            </a:extLst>
          </p:cNvPr>
          <p:cNvSpPr>
            <a:spLocks noGrp="1"/>
          </p:cNvSpPr>
          <p:nvPr>
            <p:ph type="pic" sz="quarter" idx="20" hasCustomPrompt="1"/>
          </p:nvPr>
        </p:nvSpPr>
        <p:spPr>
          <a:xfrm>
            <a:off x="5248274" y="1600200"/>
            <a:ext cx="1695450" cy="1693862"/>
          </a:xfrm>
          <a:prstGeom prst="rect">
            <a:avLst/>
          </a:prstGeom>
          <a:noFill/>
        </p:spPr>
        <p:txBody>
          <a:bodyPr anchor="t" anchorCtr="0"/>
          <a:lstStyle>
            <a:lvl1pPr marL="0" indent="0" algn="ctr" defTabSz="457182"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dirty="0"/>
              <a:t>Insert icon</a:t>
            </a:r>
          </a:p>
        </p:txBody>
      </p:sp>
      <p:sp>
        <p:nvSpPr>
          <p:cNvPr id="19" name="Picture Placeholder 4">
            <a:extLst>
              <a:ext uri="{FF2B5EF4-FFF2-40B4-BE49-F238E27FC236}">
                <a16:creationId xmlns:a16="http://schemas.microsoft.com/office/drawing/2014/main" id="{E48E12AB-2489-424D-BD6C-A5E63946E6BF}"/>
              </a:ext>
            </a:extLst>
          </p:cNvPr>
          <p:cNvSpPr>
            <a:spLocks noGrp="1"/>
          </p:cNvSpPr>
          <p:nvPr>
            <p:ph type="pic" sz="quarter" idx="21" hasCustomPrompt="1"/>
          </p:nvPr>
        </p:nvSpPr>
        <p:spPr>
          <a:xfrm>
            <a:off x="9134473" y="1600200"/>
            <a:ext cx="1695450" cy="1693862"/>
          </a:xfrm>
          <a:prstGeom prst="rect">
            <a:avLst/>
          </a:prstGeom>
          <a:noFill/>
        </p:spPr>
        <p:txBody>
          <a:bodyPr anchor="t" anchorCtr="0"/>
          <a:lstStyle>
            <a:lvl1pPr marL="0" indent="0" algn="ctr" defTabSz="457182"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dirty="0"/>
              <a:t>Insert icon</a:t>
            </a:r>
          </a:p>
        </p:txBody>
      </p:sp>
      <p:sp>
        <p:nvSpPr>
          <p:cNvPr id="18" name="Text Placeholder 1">
            <a:extLst>
              <a:ext uri="{FF2B5EF4-FFF2-40B4-BE49-F238E27FC236}">
                <a16:creationId xmlns:a16="http://schemas.microsoft.com/office/drawing/2014/main" id="{AF9AFA94-85BF-4205-978C-3FE6AC7491A5}"/>
              </a:ext>
            </a:extLst>
          </p:cNvPr>
          <p:cNvSpPr>
            <a:spLocks noGrp="1"/>
          </p:cNvSpPr>
          <p:nvPr>
            <p:ph type="body" sz="quarter" idx="22" hasCustomPrompt="1"/>
          </p:nvPr>
        </p:nvSpPr>
        <p:spPr>
          <a:xfrm>
            <a:off x="1295399" y="212636"/>
            <a:ext cx="9601202" cy="276225"/>
          </a:xfrm>
          <a:prstGeom prst="rect">
            <a:avLst/>
          </a:prstGeom>
        </p:spPr>
        <p:txBody>
          <a:bodyPr/>
          <a:lstStyle>
            <a:lvl1pPr marL="0" indent="0" algn="ctr">
              <a:buNone/>
              <a:defRPr cap="all" spc="300" baseline="0">
                <a:solidFill>
                  <a:srgbClr val="3C3F41"/>
                </a:solidFill>
              </a:defRPr>
            </a:lvl1pPr>
          </a:lstStyle>
          <a:p>
            <a:r>
              <a:rPr lang="en-US" dirty="0"/>
              <a:t>OPTIONAL SUBHEAD</a:t>
            </a:r>
          </a:p>
        </p:txBody>
      </p:sp>
      <p:grpSp>
        <p:nvGrpSpPr>
          <p:cNvPr id="20" name="Group 19">
            <a:extLst>
              <a:ext uri="{FF2B5EF4-FFF2-40B4-BE49-F238E27FC236}">
                <a16:creationId xmlns:a16="http://schemas.microsoft.com/office/drawing/2014/main" id="{CFD840DD-3C3B-42FD-8AF9-D9FE3180FF28}"/>
              </a:ext>
            </a:extLst>
          </p:cNvPr>
          <p:cNvGrpSpPr>
            <a:grpSpLocks noChangeAspect="1"/>
          </p:cNvGrpSpPr>
          <p:nvPr userDrawn="1"/>
        </p:nvGrpSpPr>
        <p:grpSpPr bwMode="auto">
          <a:xfrm>
            <a:off x="11523227" y="6169795"/>
            <a:ext cx="468957" cy="411981"/>
            <a:chOff x="7171" y="3741"/>
            <a:chExt cx="214" cy="188"/>
          </a:xfrm>
          <a:effectLst>
            <a:outerShdw blurRad="50800" dist="38100" dir="2700000" algn="tl" rotWithShape="0">
              <a:prstClr val="black">
                <a:alpha val="40000"/>
              </a:prstClr>
            </a:outerShdw>
          </a:effectLst>
        </p:grpSpPr>
        <p:sp>
          <p:nvSpPr>
            <p:cNvPr id="21" name="Freeform 6">
              <a:extLst>
                <a:ext uri="{FF2B5EF4-FFF2-40B4-BE49-F238E27FC236}">
                  <a16:creationId xmlns:a16="http://schemas.microsoft.com/office/drawing/2014/main" id="{3BAB4117-6E10-4A83-920B-081D71AEA9A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600"/>
            </a:p>
          </p:txBody>
        </p:sp>
        <p:sp>
          <p:nvSpPr>
            <p:cNvPr id="23" name="Freeform 7">
              <a:extLst>
                <a:ext uri="{FF2B5EF4-FFF2-40B4-BE49-F238E27FC236}">
                  <a16:creationId xmlns:a16="http://schemas.microsoft.com/office/drawing/2014/main" id="{398C8ABF-3C23-4545-BAA5-75FB8FA51CC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600"/>
            </a:p>
          </p:txBody>
        </p:sp>
      </p:grpSp>
    </p:spTree>
    <p:extLst>
      <p:ext uri="{BB962C8B-B14F-4D97-AF65-F5344CB8AC3E}">
        <p14:creationId xmlns:p14="http://schemas.microsoft.com/office/powerpoint/2010/main" val="324816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ree–column photography slide w/ cop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571500"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375404"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179308"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5" name="Text Placeholder 4">
            <a:extLst>
              <a:ext uri="{FF2B5EF4-FFF2-40B4-BE49-F238E27FC236}">
                <a16:creationId xmlns:a16="http://schemas.microsoft.com/office/drawing/2014/main" id="{6CA2E27B-7BFA-F54A-BE83-BAC9106903D3}"/>
              </a:ext>
            </a:extLst>
          </p:cNvPr>
          <p:cNvSpPr>
            <a:spLocks noGrp="1"/>
          </p:cNvSpPr>
          <p:nvPr>
            <p:ph type="body" sz="quarter" idx="13" hasCustomPrompt="1"/>
          </p:nvPr>
        </p:nvSpPr>
        <p:spPr>
          <a:xfrm>
            <a:off x="571500" y="1149841"/>
            <a:ext cx="11049000" cy="1517159"/>
          </a:xfrm>
          <a:prstGeom prst="rect">
            <a:avLst/>
          </a:prstGeom>
        </p:spPr>
        <p:txBody>
          <a:bodyPr numCol="3" spcCol="365760">
            <a:noAutofit/>
          </a:bodyPr>
          <a:lstStyle>
            <a:lvl1pPr marL="0" indent="0">
              <a:buNone/>
              <a:defRPr sz="1600">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tx1"/>
                </a:solidFill>
              </a:defRPr>
            </a:lvl5pPr>
          </a:lstStyle>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4"/>
            <a:endParaRPr lang="en-US"/>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571500" y="469392"/>
            <a:ext cx="11048999"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t>Header Text</a:t>
            </a:r>
          </a:p>
        </p:txBody>
      </p:sp>
      <p:sp>
        <p:nvSpPr>
          <p:cNvPr id="9" name="Text Placeholder 1">
            <a:extLst>
              <a:ext uri="{FF2B5EF4-FFF2-40B4-BE49-F238E27FC236}">
                <a16:creationId xmlns:a16="http://schemas.microsoft.com/office/drawing/2014/main" id="{2B229D30-EF71-47B8-92D0-D66222D6185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0" name="Group 9">
            <a:extLst>
              <a:ext uri="{FF2B5EF4-FFF2-40B4-BE49-F238E27FC236}">
                <a16:creationId xmlns:a16="http://schemas.microsoft.com/office/drawing/2014/main" id="{67BDD32C-29CF-4359-9C88-6E195658F52B}"/>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166F3399-2121-4F32-AA71-D8B39FE02FC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B471182-6C82-4339-BD28-7587A0668AF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65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our-photo slide">
    <p:bg>
      <p:bgPr>
        <a:solidFill>
          <a:schemeClr val="bg1"/>
        </a:solidFill>
        <a:effectLst/>
      </p:bgPr>
    </p:bg>
    <p:spTree>
      <p:nvGrpSpPr>
        <p:cNvPr id="1" name=""/>
        <p:cNvGrpSpPr/>
        <p:nvPr/>
      </p:nvGrpSpPr>
      <p:grpSpPr>
        <a:xfrm>
          <a:off x="0" y="0"/>
          <a:ext cx="0" cy="0"/>
          <a:chOff x="0" y="0"/>
          <a:chExt cx="0" cy="0"/>
        </a:xfrm>
      </p:grpSpPr>
      <p:sp>
        <p:nvSpPr>
          <p:cNvPr id="20" name="Picture Placeholder 4">
            <a:extLst>
              <a:ext uri="{FF2B5EF4-FFF2-40B4-BE49-F238E27FC236}">
                <a16:creationId xmlns:a16="http://schemas.microsoft.com/office/drawing/2014/main" id="{4C4DEDBB-15EB-B748-A13C-857E4D1F4A73}"/>
              </a:ext>
            </a:extLst>
          </p:cNvPr>
          <p:cNvSpPr>
            <a:spLocks noGrp="1"/>
          </p:cNvSpPr>
          <p:nvPr>
            <p:ph type="pic" sz="quarter" idx="36" hasCustomPrompt="1"/>
          </p:nvPr>
        </p:nvSpPr>
        <p:spPr>
          <a:xfrm>
            <a:off x="6089904" y="3419856"/>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5" name="Picture Placeholder 4">
            <a:extLst>
              <a:ext uri="{FF2B5EF4-FFF2-40B4-BE49-F238E27FC236}">
                <a16:creationId xmlns:a16="http://schemas.microsoft.com/office/drawing/2014/main" id="{2E1E4198-7A0F-B245-96DA-848D3D82ABAB}"/>
              </a:ext>
            </a:extLst>
          </p:cNvPr>
          <p:cNvSpPr>
            <a:spLocks noGrp="1"/>
          </p:cNvSpPr>
          <p:nvPr>
            <p:ph type="pic" sz="quarter" idx="33" hasCustomPrompt="1"/>
          </p:nvPr>
        </p:nvSpPr>
        <p:spPr>
          <a:xfrm>
            <a:off x="0" y="-9144"/>
            <a:ext cx="6089904" cy="3429000"/>
          </a:xfrm>
          <a:prstGeom prst="rect">
            <a:avLst/>
          </a:prstGeom>
        </p:spPr>
        <p:txBody>
          <a:bodyPr tIns="640080"/>
          <a:lstStyle>
            <a:lvl1pPr marL="0" indent="0" algn="ctr">
              <a:buNone/>
              <a:defRPr sz="1600">
                <a:solidFill>
                  <a:schemeClr val="tx1"/>
                </a:solidFill>
              </a:defRPr>
            </a:lvl1pPr>
          </a:lstStyle>
          <a:p>
            <a:r>
              <a:rPr lang="en-US"/>
              <a:t>Click to insert picture.</a:t>
            </a:r>
          </a:p>
        </p:txBody>
      </p:sp>
      <p:sp>
        <p:nvSpPr>
          <p:cNvPr id="18" name="Picture Placeholder 4">
            <a:extLst>
              <a:ext uri="{FF2B5EF4-FFF2-40B4-BE49-F238E27FC236}">
                <a16:creationId xmlns:a16="http://schemas.microsoft.com/office/drawing/2014/main" id="{193FB4B7-BB07-9046-B229-35242A03640D}"/>
              </a:ext>
            </a:extLst>
          </p:cNvPr>
          <p:cNvSpPr>
            <a:spLocks noGrp="1"/>
          </p:cNvSpPr>
          <p:nvPr>
            <p:ph type="pic" sz="quarter" idx="34" hasCustomPrompt="1"/>
          </p:nvPr>
        </p:nvSpPr>
        <p:spPr>
          <a:xfrm>
            <a:off x="6089904" y="-9144"/>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19" name="Picture Placeholder 4">
            <a:extLst>
              <a:ext uri="{FF2B5EF4-FFF2-40B4-BE49-F238E27FC236}">
                <a16:creationId xmlns:a16="http://schemas.microsoft.com/office/drawing/2014/main" id="{CFBEA811-C71A-5F4E-AD08-0E9D86B9C0F7}"/>
              </a:ext>
            </a:extLst>
          </p:cNvPr>
          <p:cNvSpPr>
            <a:spLocks noGrp="1"/>
          </p:cNvSpPr>
          <p:nvPr>
            <p:ph type="pic" sz="quarter" idx="35" hasCustomPrompt="1"/>
          </p:nvPr>
        </p:nvSpPr>
        <p:spPr>
          <a:xfrm>
            <a:off x="0" y="3419856"/>
            <a:ext cx="6089904"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grpSp>
        <p:nvGrpSpPr>
          <p:cNvPr id="7" name="Group 6">
            <a:extLst>
              <a:ext uri="{FF2B5EF4-FFF2-40B4-BE49-F238E27FC236}">
                <a16:creationId xmlns:a16="http://schemas.microsoft.com/office/drawing/2014/main" id="{EFBD0B59-8567-4564-81C4-E83E52CA107C}"/>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E59836D3-F03B-4C4F-A255-EF0BBBAD943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C4C4BF67-31B3-4992-B6D4-1FC564C99492}"/>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7844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our-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304800" y="2438400"/>
            <a:ext cx="2587625"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130043" y="2438400"/>
            <a:ext cx="2737930"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105590" y="2438400"/>
            <a:ext cx="2737930"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081138" y="2438400"/>
            <a:ext cx="2737930"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8" name="Text Placeholder 4">
            <a:extLst>
              <a:ext uri="{FF2B5EF4-FFF2-40B4-BE49-F238E27FC236}">
                <a16:creationId xmlns:a16="http://schemas.microsoft.com/office/drawing/2014/main" id="{8C24079A-C343-F14C-92BB-F0D6540190B5}"/>
              </a:ext>
            </a:extLst>
          </p:cNvPr>
          <p:cNvSpPr>
            <a:spLocks noGrp="1"/>
          </p:cNvSpPr>
          <p:nvPr>
            <p:ph type="body" sz="quarter" idx="14"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8" name="Text Placeholder 1">
            <a:extLst>
              <a:ext uri="{FF2B5EF4-FFF2-40B4-BE49-F238E27FC236}">
                <a16:creationId xmlns:a16="http://schemas.microsoft.com/office/drawing/2014/main" id="{0B5BE0EB-8BBC-4ADA-8EAE-A0A81754ACE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7A5611B5-CB39-4841-B7F4-354BBC2A3C6F}"/>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F33DE909-677F-46A6-BF19-D0C9E005985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FDFADFA-19AB-46C0-8D26-2B8C8DD414E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575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our–column two–row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457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378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299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220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4" name="Picture Placeholder 2">
            <a:extLst>
              <a:ext uri="{FF2B5EF4-FFF2-40B4-BE49-F238E27FC236}">
                <a16:creationId xmlns:a16="http://schemas.microsoft.com/office/drawing/2014/main" id="{29C744A8-9B78-6D44-9B5F-25EF93E1BE53}"/>
              </a:ext>
            </a:extLst>
          </p:cNvPr>
          <p:cNvSpPr>
            <a:spLocks noGrp="1"/>
          </p:cNvSpPr>
          <p:nvPr>
            <p:ph type="pic" sz="quarter" idx="14" hasCustomPrompt="1"/>
          </p:nvPr>
        </p:nvSpPr>
        <p:spPr>
          <a:xfrm>
            <a:off x="457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5" name="Picture Placeholder 2">
            <a:extLst>
              <a:ext uri="{FF2B5EF4-FFF2-40B4-BE49-F238E27FC236}">
                <a16:creationId xmlns:a16="http://schemas.microsoft.com/office/drawing/2014/main" id="{A9738A8C-1F84-4C43-A2A3-6FDD6F7ED126}"/>
              </a:ext>
            </a:extLst>
          </p:cNvPr>
          <p:cNvSpPr>
            <a:spLocks noGrp="1"/>
          </p:cNvSpPr>
          <p:nvPr>
            <p:ph type="pic" sz="quarter" idx="15" hasCustomPrompt="1"/>
          </p:nvPr>
        </p:nvSpPr>
        <p:spPr>
          <a:xfrm>
            <a:off x="3378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6" name="Picture Placeholder 2">
            <a:extLst>
              <a:ext uri="{FF2B5EF4-FFF2-40B4-BE49-F238E27FC236}">
                <a16:creationId xmlns:a16="http://schemas.microsoft.com/office/drawing/2014/main" id="{4F62BE7A-E882-A448-9702-B7DAE0E62199}"/>
              </a:ext>
            </a:extLst>
          </p:cNvPr>
          <p:cNvSpPr>
            <a:spLocks noGrp="1"/>
          </p:cNvSpPr>
          <p:nvPr>
            <p:ph type="pic" sz="quarter" idx="16" hasCustomPrompt="1"/>
          </p:nvPr>
        </p:nvSpPr>
        <p:spPr>
          <a:xfrm>
            <a:off x="6299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7" name="Picture Placeholder 2">
            <a:extLst>
              <a:ext uri="{FF2B5EF4-FFF2-40B4-BE49-F238E27FC236}">
                <a16:creationId xmlns:a16="http://schemas.microsoft.com/office/drawing/2014/main" id="{7E9D5272-175A-AF46-9412-3E6698B0E287}"/>
              </a:ext>
            </a:extLst>
          </p:cNvPr>
          <p:cNvSpPr>
            <a:spLocks noGrp="1"/>
          </p:cNvSpPr>
          <p:nvPr>
            <p:ph type="pic" sz="quarter" idx="17" hasCustomPrompt="1"/>
          </p:nvPr>
        </p:nvSpPr>
        <p:spPr>
          <a:xfrm>
            <a:off x="9220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3" name="Text Placeholder 4">
            <a:extLst>
              <a:ext uri="{FF2B5EF4-FFF2-40B4-BE49-F238E27FC236}">
                <a16:creationId xmlns:a16="http://schemas.microsoft.com/office/drawing/2014/main" id="{06D3D289-71BD-DC4A-979D-02AD76A5BDF3}"/>
              </a:ext>
            </a:extLst>
          </p:cNvPr>
          <p:cNvSpPr>
            <a:spLocks noGrp="1"/>
          </p:cNvSpPr>
          <p:nvPr>
            <p:ph type="body" sz="quarter" idx="18" hasCustomPrompt="1"/>
          </p:nvPr>
        </p:nvSpPr>
        <p:spPr>
          <a:xfrm>
            <a:off x="1943100" y="559569"/>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12" name="Text Placeholder 1">
            <a:extLst>
              <a:ext uri="{FF2B5EF4-FFF2-40B4-BE49-F238E27FC236}">
                <a16:creationId xmlns:a16="http://schemas.microsoft.com/office/drawing/2014/main" id="{33AA407C-B421-4BCB-B6FC-D204FEAFC881}"/>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4" name="Group 13">
            <a:extLst>
              <a:ext uri="{FF2B5EF4-FFF2-40B4-BE49-F238E27FC236}">
                <a16:creationId xmlns:a16="http://schemas.microsoft.com/office/drawing/2014/main" id="{479A7EB4-B160-4DC2-AF8B-99210849C3B1}"/>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6" name="Freeform 6">
              <a:extLst>
                <a:ext uri="{FF2B5EF4-FFF2-40B4-BE49-F238E27FC236}">
                  <a16:creationId xmlns:a16="http://schemas.microsoft.com/office/drawing/2014/main" id="{A6819A2A-FAFB-4C04-811C-6D8A75C26BC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3604FD26-0F8A-4C2C-A448-995788A624E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4117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e–column bulleted list">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p:nvPr>
        </p:nvSpPr>
        <p:spPr>
          <a:xfrm>
            <a:off x="3429000" y="1600200"/>
            <a:ext cx="5327650" cy="3468807"/>
          </a:xfrm>
          <a:prstGeom prst="rect">
            <a:avLst/>
          </a:prstGeom>
        </p:spPr>
        <p:txBody>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lang="en-US" sz="2000" b="0" kern="1200">
                <a:solidFill>
                  <a:schemeClr val="tx1"/>
                </a:solidFill>
                <a:latin typeface="+mn-lt"/>
                <a:ea typeface="+mn-ea"/>
                <a:cs typeface="Trebuchet MS" panose="020B0603020202020204" pitchFamily="34" charset="0"/>
              </a:defRPr>
            </a:lvl1pPr>
            <a:lvl2pPr marL="692150" indent="-352425">
              <a:buFont typeface="Arial" panose="020B0604020202020204" pitchFamily="34" charset="0"/>
              <a:buChar char="•"/>
              <a:defRPr sz="2000"/>
            </a:lvl2pPr>
            <a:lvl3pPr marL="628650" indent="-171450">
              <a:buFont typeface="Arial" panose="020B0604020202020204" pitchFamily="34" charset="0"/>
              <a:buChar char="•"/>
              <a:defRPr sz="2000"/>
            </a:lvl3pPr>
            <a:lvl4pPr marL="685800" indent="0">
              <a:buNone/>
              <a:defRPr/>
            </a:lvl4pPr>
            <a:lvl5pPr marL="1028700" indent="0">
              <a:buNone/>
              <a:defRPr/>
            </a:lvl5pPr>
          </a:lstStyle>
          <a:p>
            <a:pPr lvl="0"/>
            <a:endParaRPr lang="en-US"/>
          </a:p>
        </p:txBody>
      </p:sp>
      <p:sp>
        <p:nvSpPr>
          <p:cNvPr id="6" name="Text Placeholder 1">
            <a:extLst>
              <a:ext uri="{FF2B5EF4-FFF2-40B4-BE49-F238E27FC236}">
                <a16:creationId xmlns:a16="http://schemas.microsoft.com/office/drawing/2014/main" id="{AC84F113-1D73-4CB4-B988-6A439D099C95}"/>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7" name="Group 6">
            <a:extLst>
              <a:ext uri="{FF2B5EF4-FFF2-40B4-BE49-F238E27FC236}">
                <a16:creationId xmlns:a16="http://schemas.microsoft.com/office/drawing/2014/main" id="{791CFB2E-04BB-4E94-A09E-7AE9770274A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F604DD0-0BC4-4642-9663-DF648C20E5E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723901FE-C63A-4691-BBCF-1BD7899CE1A8}"/>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9487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mj-lt"/>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1" y="1600200"/>
            <a:ext cx="5327649" cy="445699"/>
          </a:xfrm>
          <a:prstGeom prst="rect">
            <a:avLst/>
          </a:prstGeom>
        </p:spPr>
        <p:txBody>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goes here</a:t>
            </a:r>
          </a:p>
        </p:txBody>
      </p:sp>
      <p:sp>
        <p:nvSpPr>
          <p:cNvPr id="18" name="Text Placeholder 4">
            <a:extLst>
              <a:ext uri="{FF2B5EF4-FFF2-40B4-BE49-F238E27FC236}">
                <a16:creationId xmlns:a16="http://schemas.microsoft.com/office/drawing/2014/main" id="{77082AC2-DF4D-9343-8899-975B65FCD3B1}"/>
              </a:ext>
            </a:extLst>
          </p:cNvPr>
          <p:cNvSpPr>
            <a:spLocks noGrp="1"/>
          </p:cNvSpPr>
          <p:nvPr>
            <p:ph type="body" sz="quarter" idx="19" hasCustomPrompt="1"/>
          </p:nvPr>
        </p:nvSpPr>
        <p:spPr>
          <a:xfrm>
            <a:off x="6391099" y="1611701"/>
            <a:ext cx="5353403" cy="445699"/>
          </a:xfrm>
          <a:prstGeom prst="rect">
            <a:avLst/>
          </a:prstGeom>
        </p:spPr>
        <p:txBody>
          <a:bodyPr/>
          <a:lstStyle>
            <a:lvl1pPr marL="0" indent="0" algn="l">
              <a:buFont typeface="Arial" panose="020B0604020202020204" pitchFamily="34" charset="0"/>
              <a:buNone/>
              <a:defRPr lang="en-US" sz="2000" b="1" kern="1200" spc="0" baseline="0">
                <a:solidFill>
                  <a:schemeClr val="tx1"/>
                </a:solidFill>
                <a:latin typeface="Trebuchet MS" panose="020B0703020202090204" pitchFamily="34" charset="0"/>
                <a:ea typeface="+mn-ea"/>
                <a:cs typeface="+mn-cs"/>
              </a:defRPr>
            </a:lvl1pPr>
            <a:lvl2pPr marL="114300" indent="0">
              <a:buNone/>
              <a:defRPr/>
            </a:lvl2pPr>
            <a:lvl3pPr marL="457200" indent="0">
              <a:buNone/>
              <a:defRPr/>
            </a:lvl3pPr>
            <a:lvl4pPr marL="685800" indent="0">
              <a:buNone/>
              <a:defRPr/>
            </a:lvl4pPr>
            <a:lvl5pPr marL="1028700" indent="0">
              <a:buNone/>
              <a:defRPr/>
            </a:lvl5pPr>
          </a:lstStyle>
          <a:p>
            <a:pPr marL="0" lvl="0" indent="0" algn="l" defTabSz="914400" rtl="0" eaLnBrk="1" latinLnBrk="0" hangingPunct="1">
              <a:lnSpc>
                <a:spcPct val="100000"/>
              </a:lnSpc>
              <a:spcBef>
                <a:spcPts val="1200"/>
              </a:spcBef>
              <a:buFont typeface="Arial" panose="020B0604020202020204" pitchFamily="34" charset="0"/>
              <a:buNone/>
            </a:pPr>
            <a:r>
              <a:rPr lang="en-US"/>
              <a:t>Subhead text 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2173407"/>
            <a:ext cx="5327650"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6" name="Text Placeholder 4">
            <a:extLst>
              <a:ext uri="{FF2B5EF4-FFF2-40B4-BE49-F238E27FC236}">
                <a16:creationId xmlns:a16="http://schemas.microsoft.com/office/drawing/2014/main" id="{A3DC293C-9D96-E743-B807-B22B1ADD0605}"/>
              </a:ext>
            </a:extLst>
          </p:cNvPr>
          <p:cNvSpPr>
            <a:spLocks noGrp="1"/>
          </p:cNvSpPr>
          <p:nvPr>
            <p:ph type="body" sz="quarter" idx="20" hasCustomPrompt="1"/>
          </p:nvPr>
        </p:nvSpPr>
        <p:spPr>
          <a:xfrm>
            <a:off x="6391099" y="2184908"/>
            <a:ext cx="5343701"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 sit </a:t>
            </a:r>
            <a:r>
              <a:rPr lang="en-US" err="1"/>
              <a:t>amet</a:t>
            </a:r>
            <a:r>
              <a:rPr lang="en-US"/>
              <a:t>, </a:t>
            </a:r>
            <a:r>
              <a:rPr lang="en-US" err="1"/>
              <a:t>consectet</a:t>
            </a:r>
            <a:endParaRPr lang="en-US"/>
          </a:p>
        </p:txBody>
      </p:sp>
      <p:sp>
        <p:nvSpPr>
          <p:cNvPr id="2" name="TextBox 1">
            <a:extLst>
              <a:ext uri="{FF2B5EF4-FFF2-40B4-BE49-F238E27FC236}">
                <a16:creationId xmlns:a16="http://schemas.microsoft.com/office/drawing/2014/main" id="{5FCF6F70-6C17-7E4D-8F36-09BFE8E3F0CC}"/>
              </a:ext>
            </a:extLst>
          </p:cNvPr>
          <p:cNvSpPr txBox="1"/>
          <p:nvPr userDrawn="1"/>
        </p:nvSpPr>
        <p:spPr>
          <a:xfrm>
            <a:off x="8713772" y="2700379"/>
            <a:ext cx="45719"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0" name="Text Placeholder 1">
            <a:extLst>
              <a:ext uri="{FF2B5EF4-FFF2-40B4-BE49-F238E27FC236}">
                <a16:creationId xmlns:a16="http://schemas.microsoft.com/office/drawing/2014/main" id="{FA6AA5CA-8BA1-49E0-ABED-0D68102A870C}"/>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1" name="Group 10">
            <a:extLst>
              <a:ext uri="{FF2B5EF4-FFF2-40B4-BE49-F238E27FC236}">
                <a16:creationId xmlns:a16="http://schemas.microsoft.com/office/drawing/2014/main" id="{6C8EEF78-B7BD-4597-98EA-9E640B54A334}"/>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2" name="Freeform 6">
              <a:extLst>
                <a:ext uri="{FF2B5EF4-FFF2-40B4-BE49-F238E27FC236}">
                  <a16:creationId xmlns:a16="http://schemas.microsoft.com/office/drawing/2014/main" id="{392EAD7A-1806-494C-BD82-508E77D941A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0B13254-DD2F-484F-942D-E4EDE4BCAA5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2064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
          <p:cNvSpPr>
            <a:spLocks noGrp="1" noChangeArrowheads="1"/>
          </p:cNvSpPr>
          <p:nvPr>
            <p:ph type="sldNum" sz="quarter" idx="11"/>
          </p:nvPr>
        </p:nvSpPr>
        <p:spPr>
          <a:ln/>
        </p:spPr>
        <p:txBody>
          <a:bodyPr/>
          <a:lstStyle>
            <a:lvl1pPr>
              <a:defRPr/>
            </a:lvl1pPr>
          </a:lstStyle>
          <a:p>
            <a:pPr>
              <a:defRPr/>
            </a:pPr>
            <a:fld id="{48FAF0EF-565A-46F2-9F86-719DC814839C}" type="slidenum">
              <a:rPr lang="en-US" altLang="en-US"/>
              <a:pPr>
                <a:defRPr/>
              </a:pPr>
              <a:t>‹#›</a:t>
            </a:fld>
            <a:endParaRPr lang="en-US" altLang="en-US"/>
          </a:p>
        </p:txBody>
      </p:sp>
    </p:spTree>
    <p:extLst>
      <p:ext uri="{BB962C8B-B14F-4D97-AF65-F5344CB8AC3E}">
        <p14:creationId xmlns:p14="http://schemas.microsoft.com/office/powerpoint/2010/main" val="30539804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Process Slide</a:t>
            </a:r>
          </a:p>
        </p:txBody>
      </p:sp>
      <p:sp>
        <p:nvSpPr>
          <p:cNvPr id="11" name="Oval 10">
            <a:extLst>
              <a:ext uri="{FF2B5EF4-FFF2-40B4-BE49-F238E27FC236}">
                <a16:creationId xmlns:a16="http://schemas.microsoft.com/office/drawing/2014/main" id="{E068A246-457B-5A4F-94A4-349BFBB42147}"/>
              </a:ext>
            </a:extLst>
          </p:cNvPr>
          <p:cNvSpPr>
            <a:spLocks noChangeAspect="1"/>
          </p:cNvSpPr>
          <p:nvPr userDrawn="1"/>
        </p:nvSpPr>
        <p:spPr>
          <a:xfrm>
            <a:off x="8580299"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2" name="Oval 11">
            <a:extLst>
              <a:ext uri="{FF2B5EF4-FFF2-40B4-BE49-F238E27FC236}">
                <a16:creationId xmlns:a16="http://schemas.microsoft.com/office/drawing/2014/main" id="{04884CA8-65D3-6F43-948A-BE1F41AE50A5}"/>
              </a:ext>
            </a:extLst>
          </p:cNvPr>
          <p:cNvSpPr>
            <a:spLocks noChangeAspect="1"/>
          </p:cNvSpPr>
          <p:nvPr userDrawn="1"/>
        </p:nvSpPr>
        <p:spPr>
          <a:xfrm>
            <a:off x="4925310"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sp>
        <p:nvSpPr>
          <p:cNvPr id="14" name="Oval 13">
            <a:extLst>
              <a:ext uri="{FF2B5EF4-FFF2-40B4-BE49-F238E27FC236}">
                <a16:creationId xmlns:a16="http://schemas.microsoft.com/office/drawing/2014/main" id="{79EF6BA5-F00C-214C-961F-2C576DC93DFA}"/>
              </a:ext>
            </a:extLst>
          </p:cNvPr>
          <p:cNvSpPr>
            <a:spLocks noChangeAspect="1"/>
          </p:cNvSpPr>
          <p:nvPr/>
        </p:nvSpPr>
        <p:spPr>
          <a:xfrm>
            <a:off x="1182976" y="1828800"/>
            <a:ext cx="2468880" cy="246580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bg1"/>
              </a:solidFill>
            </a:endParaRPr>
          </a:p>
        </p:txBody>
      </p:sp>
      <p:pic>
        <p:nvPicPr>
          <p:cNvPr id="19" name="Picture 18">
            <a:extLst>
              <a:ext uri="{FF2B5EF4-FFF2-40B4-BE49-F238E27FC236}">
                <a16:creationId xmlns:a16="http://schemas.microsoft.com/office/drawing/2014/main" id="{229BA107-F3F8-9C44-A51D-1421836B09CA}"/>
              </a:ext>
            </a:extLst>
          </p:cNvPr>
          <p:cNvPicPr>
            <a:picLocks noChangeAspect="1"/>
          </p:cNvPicPr>
          <p:nvPr userDrawn="1"/>
        </p:nvPicPr>
        <p:blipFill>
          <a:blip r:embed="rId2"/>
          <a:stretch>
            <a:fillRect/>
          </a:stretch>
        </p:blipFill>
        <p:spPr>
          <a:xfrm>
            <a:off x="4033034" y="2469980"/>
            <a:ext cx="499272" cy="920533"/>
          </a:xfrm>
          <a:prstGeom prst="rect">
            <a:avLst/>
          </a:prstGeom>
        </p:spPr>
      </p:pic>
      <p:pic>
        <p:nvPicPr>
          <p:cNvPr id="21" name="Picture 20">
            <a:extLst>
              <a:ext uri="{FF2B5EF4-FFF2-40B4-BE49-F238E27FC236}">
                <a16:creationId xmlns:a16="http://schemas.microsoft.com/office/drawing/2014/main" id="{12941A2A-6824-554C-A1C1-8162A70BDAB7}"/>
              </a:ext>
            </a:extLst>
          </p:cNvPr>
          <p:cNvPicPr>
            <a:picLocks noChangeAspect="1"/>
          </p:cNvPicPr>
          <p:nvPr userDrawn="1"/>
        </p:nvPicPr>
        <p:blipFill>
          <a:blip r:embed="rId2"/>
          <a:stretch>
            <a:fillRect/>
          </a:stretch>
        </p:blipFill>
        <p:spPr>
          <a:xfrm>
            <a:off x="7781281" y="2469980"/>
            <a:ext cx="499272" cy="920533"/>
          </a:xfrm>
          <a:prstGeom prst="rect">
            <a:avLst/>
          </a:prstGeom>
        </p:spPr>
      </p:pic>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3" name="Text Placeholder 3">
            <a:extLst>
              <a:ext uri="{FF2B5EF4-FFF2-40B4-BE49-F238E27FC236}">
                <a16:creationId xmlns:a16="http://schemas.microsoft.com/office/drawing/2014/main" id="{DDB19C92-A1BF-F644-8B87-61932B3D7741}"/>
              </a:ext>
            </a:extLst>
          </p:cNvPr>
          <p:cNvSpPr>
            <a:spLocks noGrp="1"/>
          </p:cNvSpPr>
          <p:nvPr>
            <p:ph type="body" sz="quarter" idx="16" hasCustomPrompt="1"/>
          </p:nvPr>
        </p:nvSpPr>
        <p:spPr>
          <a:xfrm>
            <a:off x="533094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4" name="Text Placeholder 3">
            <a:extLst>
              <a:ext uri="{FF2B5EF4-FFF2-40B4-BE49-F238E27FC236}">
                <a16:creationId xmlns:a16="http://schemas.microsoft.com/office/drawing/2014/main" id="{BD864066-11AF-A546-8369-D0833825F7E0}"/>
              </a:ext>
            </a:extLst>
          </p:cNvPr>
          <p:cNvSpPr>
            <a:spLocks noGrp="1"/>
          </p:cNvSpPr>
          <p:nvPr>
            <p:ph type="body" sz="quarter" idx="17" hasCustomPrompt="1"/>
          </p:nvPr>
        </p:nvSpPr>
        <p:spPr>
          <a:xfrm>
            <a:off x="898854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18297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84057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592306" y="4830754"/>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20" name="Group 19">
            <a:extLst>
              <a:ext uri="{FF2B5EF4-FFF2-40B4-BE49-F238E27FC236}">
                <a16:creationId xmlns:a16="http://schemas.microsoft.com/office/drawing/2014/main" id="{90A51226-AD4E-4C7E-A893-66B1CC7F74A3}"/>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29" name="Freeform 6">
              <a:extLst>
                <a:ext uri="{FF2B5EF4-FFF2-40B4-BE49-F238E27FC236}">
                  <a16:creationId xmlns:a16="http://schemas.microsoft.com/office/drawing/2014/main" id="{DE56611B-4573-4753-BC09-20DFBA03946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E8DED29E-1824-473A-99F5-1E15D864401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317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5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7" name="Group 16">
            <a:extLst>
              <a:ext uri="{FF2B5EF4-FFF2-40B4-BE49-F238E27FC236}">
                <a16:creationId xmlns:a16="http://schemas.microsoft.com/office/drawing/2014/main" id="{E4805B90-9FED-4AEF-BAEA-1C390FB8F605}"/>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8" name="Freeform 6">
              <a:extLst>
                <a:ext uri="{FF2B5EF4-FFF2-40B4-BE49-F238E27FC236}">
                  <a16:creationId xmlns:a16="http://schemas.microsoft.com/office/drawing/2014/main" id="{51C9AB35-8C82-435A-8F62-861F2D3D617C}"/>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266785EB-52C9-4302-8B38-B4FE9EB66896}"/>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8350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rocess slide w/ section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1</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579216" y="4395006"/>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927534" y="4395006"/>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259898" y="4333616"/>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text</a:t>
            </a:r>
          </a:p>
        </p:txBody>
      </p:sp>
      <p:grpSp>
        <p:nvGrpSpPr>
          <p:cNvPr id="17" name="Group 16">
            <a:extLst>
              <a:ext uri="{FF2B5EF4-FFF2-40B4-BE49-F238E27FC236}">
                <a16:creationId xmlns:a16="http://schemas.microsoft.com/office/drawing/2014/main" id="{479C0B24-8976-C14A-A6C1-D9C5696BD8E0}"/>
              </a:ext>
            </a:extLst>
          </p:cNvPr>
          <p:cNvGrpSpPr/>
          <p:nvPr userDrawn="1"/>
        </p:nvGrpSpPr>
        <p:grpSpPr>
          <a:xfrm>
            <a:off x="1031973" y="3557869"/>
            <a:ext cx="10086086" cy="314325"/>
            <a:chOff x="1046660" y="2728913"/>
            <a:chExt cx="10086086" cy="314325"/>
          </a:xfrm>
        </p:grpSpPr>
        <p:pic>
          <p:nvPicPr>
            <p:cNvPr id="18" name="Picture 17">
              <a:extLst>
                <a:ext uri="{FF2B5EF4-FFF2-40B4-BE49-F238E27FC236}">
                  <a16:creationId xmlns:a16="http://schemas.microsoft.com/office/drawing/2014/main" id="{5AACC63E-A5A1-9C47-8880-5621D078C5E8}"/>
                </a:ext>
              </a:extLst>
            </p:cNvPr>
            <p:cNvPicPr>
              <a:picLocks noChangeAspect="1"/>
            </p:cNvPicPr>
            <p:nvPr/>
          </p:nvPicPr>
          <p:blipFill>
            <a:blip r:embed="rId2">
              <a:grayscl/>
            </a:blip>
            <a:stretch>
              <a:fillRect/>
            </a:stretch>
          </p:blipFill>
          <p:spPr>
            <a:xfrm>
              <a:off x="1046660" y="2728913"/>
              <a:ext cx="3415665" cy="314325"/>
            </a:xfrm>
            <a:prstGeom prst="rect">
              <a:avLst/>
            </a:prstGeom>
          </p:spPr>
        </p:pic>
        <p:pic>
          <p:nvPicPr>
            <p:cNvPr id="20" name="Picture 19">
              <a:extLst>
                <a:ext uri="{FF2B5EF4-FFF2-40B4-BE49-F238E27FC236}">
                  <a16:creationId xmlns:a16="http://schemas.microsoft.com/office/drawing/2014/main" id="{FCE3FC32-007A-2F49-A58A-B65519D88B7A}"/>
                </a:ext>
              </a:extLst>
            </p:cNvPr>
            <p:cNvPicPr>
              <a:picLocks noChangeAspect="1"/>
            </p:cNvPicPr>
            <p:nvPr/>
          </p:nvPicPr>
          <p:blipFill>
            <a:blip r:embed="rId2">
              <a:grayscl/>
            </a:blip>
            <a:stretch>
              <a:fillRect/>
            </a:stretch>
          </p:blipFill>
          <p:spPr>
            <a:xfrm>
              <a:off x="4379187" y="2728913"/>
              <a:ext cx="3415665" cy="314325"/>
            </a:xfrm>
            <a:prstGeom prst="rect">
              <a:avLst/>
            </a:prstGeom>
          </p:spPr>
        </p:pic>
        <p:pic>
          <p:nvPicPr>
            <p:cNvPr id="28" name="Picture 27">
              <a:extLst>
                <a:ext uri="{FF2B5EF4-FFF2-40B4-BE49-F238E27FC236}">
                  <a16:creationId xmlns:a16="http://schemas.microsoft.com/office/drawing/2014/main" id="{4B0F9086-9FC6-4D41-B89D-5EFFF26F4576}"/>
                </a:ext>
              </a:extLst>
            </p:cNvPr>
            <p:cNvPicPr>
              <a:picLocks noChangeAspect="1"/>
            </p:cNvPicPr>
            <p:nvPr/>
          </p:nvPicPr>
          <p:blipFill>
            <a:blip r:embed="rId2">
              <a:grayscl/>
            </a:blip>
            <a:stretch>
              <a:fillRect/>
            </a:stretch>
          </p:blipFill>
          <p:spPr>
            <a:xfrm>
              <a:off x="7717081" y="2728913"/>
              <a:ext cx="3415665" cy="314325"/>
            </a:xfrm>
            <a:prstGeom prst="rect">
              <a:avLst/>
            </a:prstGeom>
          </p:spPr>
        </p:pic>
      </p:grpSp>
      <p:sp>
        <p:nvSpPr>
          <p:cNvPr id="29" name="Text Placeholder 3">
            <a:extLst>
              <a:ext uri="{FF2B5EF4-FFF2-40B4-BE49-F238E27FC236}">
                <a16:creationId xmlns:a16="http://schemas.microsoft.com/office/drawing/2014/main" id="{9FC01846-328C-4F45-ADB2-2A7D17FD4326}"/>
              </a:ext>
            </a:extLst>
          </p:cNvPr>
          <p:cNvSpPr>
            <a:spLocks noGrp="1"/>
          </p:cNvSpPr>
          <p:nvPr>
            <p:ph type="body" sz="quarter" idx="21" hasCustomPrompt="1"/>
          </p:nvPr>
        </p:nvSpPr>
        <p:spPr>
          <a:xfrm>
            <a:off x="4927534"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2</a:t>
            </a:r>
          </a:p>
        </p:txBody>
      </p:sp>
      <p:sp>
        <p:nvSpPr>
          <p:cNvPr id="30" name="Text Placeholder 3">
            <a:extLst>
              <a:ext uri="{FF2B5EF4-FFF2-40B4-BE49-F238E27FC236}">
                <a16:creationId xmlns:a16="http://schemas.microsoft.com/office/drawing/2014/main" id="{2B1D3913-3479-214B-9786-507FD0D1F887}"/>
              </a:ext>
            </a:extLst>
          </p:cNvPr>
          <p:cNvSpPr>
            <a:spLocks noGrp="1"/>
          </p:cNvSpPr>
          <p:nvPr>
            <p:ph type="body" sz="quarter" idx="22" hasCustomPrompt="1"/>
          </p:nvPr>
        </p:nvSpPr>
        <p:spPr>
          <a:xfrm>
            <a:off x="830274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STEP 3</a:t>
            </a:r>
          </a:p>
        </p:txBody>
      </p:sp>
      <p:sp>
        <p:nvSpPr>
          <p:cNvPr id="15" name="Text Placeholder 1">
            <a:extLst>
              <a:ext uri="{FF2B5EF4-FFF2-40B4-BE49-F238E27FC236}">
                <a16:creationId xmlns:a16="http://schemas.microsoft.com/office/drawing/2014/main" id="{D87B5D2B-D1D1-4B8B-BA00-24177D409207}"/>
              </a:ext>
            </a:extLst>
          </p:cNvPr>
          <p:cNvSpPr>
            <a:spLocks noGrp="1"/>
          </p:cNvSpPr>
          <p:nvPr>
            <p:ph type="body" sz="quarter" idx="23"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5AA8D86E-12E1-4A3D-A334-42322B7A94B9}"/>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9" name="Freeform 6">
              <a:extLst>
                <a:ext uri="{FF2B5EF4-FFF2-40B4-BE49-F238E27FC236}">
                  <a16:creationId xmlns:a16="http://schemas.microsoft.com/office/drawing/2014/main" id="{5B7DE9DA-770D-49F0-88E4-C6F2FA0E6DA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BB97B412-36F1-4AF9-9D58-AA8388728152}"/>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840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ree–column icon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3"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0"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2" y="3422711"/>
            <a:ext cx="3505198"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0" y="4196212"/>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Picture Placeholder 4">
            <a:extLst>
              <a:ext uri="{FF2B5EF4-FFF2-40B4-BE49-F238E27FC236}">
                <a16:creationId xmlns:a16="http://schemas.microsoft.com/office/drawing/2014/main" id="{D47E7017-93EA-FE43-949B-437A4EE18D7E}"/>
              </a:ext>
            </a:extLst>
          </p:cNvPr>
          <p:cNvSpPr>
            <a:spLocks noGrp="1"/>
          </p:cNvSpPr>
          <p:nvPr>
            <p:ph type="pic" sz="quarter" idx="19" hasCustomPrompt="1"/>
          </p:nvPr>
        </p:nvSpPr>
        <p:spPr>
          <a:xfrm>
            <a:off x="1362075"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7" name="Picture Placeholder 4">
            <a:extLst>
              <a:ext uri="{FF2B5EF4-FFF2-40B4-BE49-F238E27FC236}">
                <a16:creationId xmlns:a16="http://schemas.microsoft.com/office/drawing/2014/main" id="{5988335D-1BDA-434B-A8F2-B829924F02EB}"/>
              </a:ext>
            </a:extLst>
          </p:cNvPr>
          <p:cNvSpPr>
            <a:spLocks noGrp="1"/>
          </p:cNvSpPr>
          <p:nvPr>
            <p:ph type="pic" sz="quarter" idx="20" hasCustomPrompt="1"/>
          </p:nvPr>
        </p:nvSpPr>
        <p:spPr>
          <a:xfrm>
            <a:off x="5248274"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9" name="Picture Placeholder 4">
            <a:extLst>
              <a:ext uri="{FF2B5EF4-FFF2-40B4-BE49-F238E27FC236}">
                <a16:creationId xmlns:a16="http://schemas.microsoft.com/office/drawing/2014/main" id="{E48E12AB-2489-424D-BD6C-A5E63946E6BF}"/>
              </a:ext>
            </a:extLst>
          </p:cNvPr>
          <p:cNvSpPr>
            <a:spLocks noGrp="1"/>
          </p:cNvSpPr>
          <p:nvPr>
            <p:ph type="pic" sz="quarter" idx="21" hasCustomPrompt="1"/>
          </p:nvPr>
        </p:nvSpPr>
        <p:spPr>
          <a:xfrm>
            <a:off x="9134473" y="1600200"/>
            <a:ext cx="1695450" cy="1693862"/>
          </a:xfrm>
          <a:prstGeom prst="rect">
            <a:avLst/>
          </a:prstGeom>
          <a:noFill/>
        </p:spPr>
        <p:txBody>
          <a:bodyPr anchor="t" anchorCtr="0"/>
          <a:lstStyle>
            <a:lvl1pPr marL="0" indent="0" algn="ctr" defTabSz="457200" rtl="0" eaLnBrk="1" latinLnBrk="0" hangingPunct="1">
              <a:lnSpc>
                <a:spcPct val="100000"/>
              </a:lnSpc>
              <a:spcBef>
                <a:spcPct val="20000"/>
              </a:spcBef>
              <a:buFont typeface="Arial"/>
              <a:buNone/>
              <a:defRPr lang="en-US" sz="1050"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8" name="Text Placeholder 1">
            <a:extLst>
              <a:ext uri="{FF2B5EF4-FFF2-40B4-BE49-F238E27FC236}">
                <a16:creationId xmlns:a16="http://schemas.microsoft.com/office/drawing/2014/main" id="{AF9AFA94-85BF-4205-978C-3FE6AC7491A5}"/>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20" name="Group 19">
            <a:extLst>
              <a:ext uri="{FF2B5EF4-FFF2-40B4-BE49-F238E27FC236}">
                <a16:creationId xmlns:a16="http://schemas.microsoft.com/office/drawing/2014/main" id="{CFD840DD-3C3B-42FD-8AF9-D9FE3180FF2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21" name="Freeform 6">
              <a:extLst>
                <a:ext uri="{FF2B5EF4-FFF2-40B4-BE49-F238E27FC236}">
                  <a16:creationId xmlns:a16="http://schemas.microsoft.com/office/drawing/2014/main" id="{3BAB4117-6E10-4A83-920B-081D71AEA9A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398C8ABF-3C23-4545-BAA5-75FB8FA51CC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306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hree–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1"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0"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0"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0" y="1600200"/>
            <a:ext cx="3505198"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0"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Text Placeholder 1">
            <a:extLst>
              <a:ext uri="{FF2B5EF4-FFF2-40B4-BE49-F238E27FC236}">
                <a16:creationId xmlns:a16="http://schemas.microsoft.com/office/drawing/2014/main" id="{F449A4B4-633F-445C-A11C-B8ECB8CBAB01}"/>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7" name="Group 16">
            <a:extLst>
              <a:ext uri="{FF2B5EF4-FFF2-40B4-BE49-F238E27FC236}">
                <a16:creationId xmlns:a16="http://schemas.microsoft.com/office/drawing/2014/main" id="{9AADB213-DCB0-4980-A405-F285510D24D4}"/>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8" name="Freeform 6">
              <a:extLst>
                <a:ext uri="{FF2B5EF4-FFF2-40B4-BE49-F238E27FC236}">
                  <a16:creationId xmlns:a16="http://schemas.microsoft.com/office/drawing/2014/main" id="{C26FCAA5-E315-4EDA-9B11-72A1E8CF93A0}"/>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84F8F318-A23C-4C2E-B817-E9AEC6B0FF0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2011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rocess slide w/ text box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200" marR="0" lvl="0" indent="-457200" algn="ctr" defTabSz="914400"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6" name="Text Placeholder 4">
            <a:extLst>
              <a:ext uri="{FF2B5EF4-FFF2-40B4-BE49-F238E27FC236}">
                <a16:creationId xmlns:a16="http://schemas.microsoft.com/office/drawing/2014/main" id="{E41F0F7C-52DA-234A-A69E-F15B4149A578}"/>
              </a:ext>
            </a:extLst>
          </p:cNvPr>
          <p:cNvSpPr>
            <a:spLocks noGrp="1"/>
          </p:cNvSpPr>
          <p:nvPr>
            <p:ph type="body" sz="quarter" idx="11" hasCustomPrompt="1"/>
          </p:nvPr>
        </p:nvSpPr>
        <p:spPr>
          <a:xfrm>
            <a:off x="598221" y="2413487"/>
            <a:ext cx="2514600" cy="701605"/>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a:t>
            </a:r>
            <a:br>
              <a:rPr lang="en-US"/>
            </a:br>
            <a:r>
              <a:rPr lang="en-US"/>
              <a:t>goes here</a:t>
            </a:r>
          </a:p>
        </p:txBody>
      </p:sp>
      <p:sp>
        <p:nvSpPr>
          <p:cNvPr id="19" name="Text Placeholder 4">
            <a:extLst>
              <a:ext uri="{FF2B5EF4-FFF2-40B4-BE49-F238E27FC236}">
                <a16:creationId xmlns:a16="http://schemas.microsoft.com/office/drawing/2014/main" id="{7F011EB2-F94A-BC4B-8533-C01D985B728B}"/>
              </a:ext>
            </a:extLst>
          </p:cNvPr>
          <p:cNvSpPr>
            <a:spLocks noGrp="1"/>
          </p:cNvSpPr>
          <p:nvPr>
            <p:ph type="body" sz="quarter" idx="12" hasCustomPrompt="1"/>
          </p:nvPr>
        </p:nvSpPr>
        <p:spPr>
          <a:xfrm>
            <a:off x="3365499" y="2413487"/>
            <a:ext cx="2514600" cy="584775"/>
          </a:xfrm>
          <a:prstGeom prst="rect">
            <a:avLst/>
          </a:prstGeom>
        </p:spPr>
        <p:txBody>
          <a:bodyPr>
            <a:spAutoFit/>
          </a:bodyPr>
          <a:lstStyle>
            <a:lvl1pPr marL="0" indent="0" algn="l">
              <a:buFont typeface="Arial" panose="020B0604020202020204" pitchFamily="34" charset="0"/>
              <a:buNone/>
              <a:defRPr lang="en-US" sz="1600" b="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21" name="Text Placeholder 4">
            <a:extLst>
              <a:ext uri="{FF2B5EF4-FFF2-40B4-BE49-F238E27FC236}">
                <a16:creationId xmlns:a16="http://schemas.microsoft.com/office/drawing/2014/main" id="{60F81BB7-18DA-7D4B-81CE-BED9F38F144A}"/>
              </a:ext>
            </a:extLst>
          </p:cNvPr>
          <p:cNvSpPr>
            <a:spLocks noGrp="1"/>
          </p:cNvSpPr>
          <p:nvPr>
            <p:ph type="body" sz="quarter" idx="13" hasCustomPrompt="1"/>
          </p:nvPr>
        </p:nvSpPr>
        <p:spPr>
          <a:xfrm>
            <a:off x="6132777" y="2413487"/>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cxnSp>
        <p:nvCxnSpPr>
          <p:cNvPr id="23" name="Straight Connector 22">
            <a:extLst>
              <a:ext uri="{FF2B5EF4-FFF2-40B4-BE49-F238E27FC236}">
                <a16:creationId xmlns:a16="http://schemas.microsoft.com/office/drawing/2014/main" id="{AA62017E-DB4B-3D4B-B7B9-1F4870866EC9}"/>
              </a:ext>
            </a:extLst>
          </p:cNvPr>
          <p:cNvCxnSpPr>
            <a:cxnSpLocks/>
          </p:cNvCxnSpPr>
          <p:nvPr userDrawn="1"/>
        </p:nvCxnSpPr>
        <p:spPr>
          <a:xfrm>
            <a:off x="493713" y="3339793"/>
            <a:ext cx="11201400" cy="0"/>
          </a:xfrm>
          <a:prstGeom prst="line">
            <a:avLst/>
          </a:prstGeom>
          <a:noFill/>
          <a:ln w="12700" cap="rnd" cmpd="sng" algn="ctr">
            <a:solidFill>
              <a:schemeClr val="bg1"/>
            </a:solidFill>
            <a:prstDash val="solid"/>
          </a:ln>
          <a:effectLst/>
        </p:spPr>
      </p:cxnSp>
      <p:sp>
        <p:nvSpPr>
          <p:cNvPr id="24" name="Text Placeholder 4">
            <a:extLst>
              <a:ext uri="{FF2B5EF4-FFF2-40B4-BE49-F238E27FC236}">
                <a16:creationId xmlns:a16="http://schemas.microsoft.com/office/drawing/2014/main" id="{B9823885-A746-3946-A1E2-D069922D7B9C}"/>
              </a:ext>
            </a:extLst>
          </p:cNvPr>
          <p:cNvSpPr>
            <a:spLocks noGrp="1"/>
          </p:cNvSpPr>
          <p:nvPr>
            <p:ph type="body" sz="quarter" idx="17" hasCustomPrompt="1"/>
          </p:nvPr>
        </p:nvSpPr>
        <p:spPr>
          <a:xfrm>
            <a:off x="8900054" y="2413487"/>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1" name="Text Placeholder 4">
            <a:extLst>
              <a:ext uri="{FF2B5EF4-FFF2-40B4-BE49-F238E27FC236}">
                <a16:creationId xmlns:a16="http://schemas.microsoft.com/office/drawing/2014/main" id="{64844DFB-B294-B94B-96B0-5F2D3F1D7316}"/>
              </a:ext>
            </a:extLst>
          </p:cNvPr>
          <p:cNvSpPr>
            <a:spLocks noGrp="1"/>
          </p:cNvSpPr>
          <p:nvPr>
            <p:ph type="body" sz="quarter" idx="23" hasCustomPrompt="1"/>
          </p:nvPr>
        </p:nvSpPr>
        <p:spPr>
          <a:xfrm>
            <a:off x="598221" y="3680156"/>
            <a:ext cx="2514600" cy="701605"/>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Subhead text </a:t>
            </a:r>
            <a:br>
              <a:rPr lang="en-US"/>
            </a:br>
            <a:r>
              <a:rPr lang="en-US"/>
              <a:t>goes here</a:t>
            </a:r>
          </a:p>
        </p:txBody>
      </p:sp>
      <p:sp>
        <p:nvSpPr>
          <p:cNvPr id="32" name="Text Placeholder 4">
            <a:extLst>
              <a:ext uri="{FF2B5EF4-FFF2-40B4-BE49-F238E27FC236}">
                <a16:creationId xmlns:a16="http://schemas.microsoft.com/office/drawing/2014/main" id="{C986AE38-064D-C04F-983B-007782752405}"/>
              </a:ext>
            </a:extLst>
          </p:cNvPr>
          <p:cNvSpPr>
            <a:spLocks noGrp="1"/>
          </p:cNvSpPr>
          <p:nvPr>
            <p:ph type="body" sz="quarter" idx="24" hasCustomPrompt="1"/>
          </p:nvPr>
        </p:nvSpPr>
        <p:spPr>
          <a:xfrm>
            <a:off x="3365499"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3" name="Text Placeholder 4">
            <a:extLst>
              <a:ext uri="{FF2B5EF4-FFF2-40B4-BE49-F238E27FC236}">
                <a16:creationId xmlns:a16="http://schemas.microsoft.com/office/drawing/2014/main" id="{C93E2ABF-411C-914E-A967-BC72B4CDEA33}"/>
              </a:ext>
            </a:extLst>
          </p:cNvPr>
          <p:cNvSpPr>
            <a:spLocks noGrp="1"/>
          </p:cNvSpPr>
          <p:nvPr>
            <p:ph type="body" sz="quarter" idx="25" hasCustomPrompt="1"/>
          </p:nvPr>
        </p:nvSpPr>
        <p:spPr>
          <a:xfrm>
            <a:off x="6132777"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4" name="Text Placeholder 4">
            <a:extLst>
              <a:ext uri="{FF2B5EF4-FFF2-40B4-BE49-F238E27FC236}">
                <a16:creationId xmlns:a16="http://schemas.microsoft.com/office/drawing/2014/main" id="{224234C9-E0EC-DF40-8DE6-B38FB1748ACB}"/>
              </a:ext>
            </a:extLst>
          </p:cNvPr>
          <p:cNvSpPr>
            <a:spLocks noGrp="1"/>
          </p:cNvSpPr>
          <p:nvPr>
            <p:ph type="body" sz="quarter" idx="26" hasCustomPrompt="1"/>
          </p:nvPr>
        </p:nvSpPr>
        <p:spPr>
          <a:xfrm>
            <a:off x="8900054"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14" name="Text Placeholder 1">
            <a:extLst>
              <a:ext uri="{FF2B5EF4-FFF2-40B4-BE49-F238E27FC236}">
                <a16:creationId xmlns:a16="http://schemas.microsoft.com/office/drawing/2014/main" id="{C49D11B2-1472-4226-88BC-26D58B230F4B}"/>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5" name="Group 14">
            <a:extLst>
              <a:ext uri="{FF2B5EF4-FFF2-40B4-BE49-F238E27FC236}">
                <a16:creationId xmlns:a16="http://schemas.microsoft.com/office/drawing/2014/main" id="{914A2733-ABB1-4F13-BD7D-57101E44EBB2}"/>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92A44DD8-679C-4750-93A3-579DC43B1F09}"/>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F418D84C-C283-471A-9DF4-56298D51FAF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5344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C8B70A4-0299-FA45-8F3F-58F9380F7CFC}"/>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SECTION TITLE</a:t>
            </a:r>
          </a:p>
        </p:txBody>
      </p:sp>
      <p:grpSp>
        <p:nvGrpSpPr>
          <p:cNvPr id="5" name="Group 4">
            <a:extLst>
              <a:ext uri="{FF2B5EF4-FFF2-40B4-BE49-F238E27FC236}">
                <a16:creationId xmlns:a16="http://schemas.microsoft.com/office/drawing/2014/main" id="{E0AD2358-D227-456D-8326-5766D4325CC5}"/>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87911B9A-2E45-448A-A26C-A7C4303378B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B786D93-2235-4E68-96C6-8ED490ACBC1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3251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red">
    <p:bg>
      <p:bgPr>
        <a:solidFill>
          <a:srgbClr val="E01719"/>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sz="4000" b="0" i="0" cap="none" spc="300" baseline="0">
                <a:solidFill>
                  <a:schemeClr val="bg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5F2FC946-889C-4A7F-8837-B7AF73D42854}"/>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9DD94DEE-779B-4C66-B27C-8B8289E500C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4BCD7B39-491E-43FE-BE00-36786C1F2600}"/>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3092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teal">
    <p:bg>
      <p:bgPr>
        <a:solidFill>
          <a:schemeClr val="accent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DC18C46-CE0C-42F8-BBFE-4E2417DAAFF3}"/>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CBF84C5-B9B9-4E22-8499-F083A521573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2657345E-D06B-4E88-A2AD-4A9F3106AE6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266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Moments that matter — grey">
    <p:bg>
      <p:bgPr>
        <a:solidFill>
          <a:srgbClr val="3C3F4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D747D757-D188-4A76-87E4-7A3A0EC2DF54}"/>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49410A31-4087-48DE-8867-3D236C6C9DC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776B2B63-7899-4C3B-86F6-05D01002A7D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5169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04775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4775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
          <p:cNvSpPr>
            <a:spLocks noGrp="1" noChangeArrowheads="1"/>
          </p:cNvSpPr>
          <p:nvPr>
            <p:ph type="sldNum" sz="quarter" idx="11"/>
          </p:nvPr>
        </p:nvSpPr>
        <p:spPr>
          <a:ln/>
        </p:spPr>
        <p:txBody>
          <a:bodyPr/>
          <a:lstStyle>
            <a:lvl1pPr>
              <a:defRPr/>
            </a:lvl1pPr>
          </a:lstStyle>
          <a:p>
            <a:pPr>
              <a:defRPr/>
            </a:pPr>
            <a:fld id="{31679838-BBCD-4A9E-9844-FACBE71FF655}" type="slidenum">
              <a:rPr lang="en-US" altLang="en-US"/>
              <a:pPr>
                <a:defRPr/>
              </a:pPr>
              <a:t>‹#›</a:t>
            </a:fld>
            <a:endParaRPr lang="en-US" altLang="en-US"/>
          </a:p>
        </p:txBody>
      </p:sp>
    </p:spTree>
    <p:extLst>
      <p:ext uri="{BB962C8B-B14F-4D97-AF65-F5344CB8AC3E}">
        <p14:creationId xmlns:p14="http://schemas.microsoft.com/office/powerpoint/2010/main" val="3435957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blueberry">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26BE0E7-1385-4978-AC1F-41A1AA411BD5}"/>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5F3AE5B5-B89F-4197-A7D0-C7E430D4161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57ABCF86-E80A-44A4-AA67-A1E19F411FE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25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One chart slide">
    <p:bg>
      <p:bgPr>
        <a:solidFill>
          <a:schemeClr val="bg1"/>
        </a:solidFill>
        <a:effectLst/>
      </p:bgPr>
    </p:bg>
    <p:spTree>
      <p:nvGrpSpPr>
        <p:cNvPr id="1" name=""/>
        <p:cNvGrpSpPr/>
        <p:nvPr/>
      </p:nvGrpSpPr>
      <p:grpSpPr>
        <a:xfrm>
          <a:off x="0" y="0"/>
          <a:ext cx="0" cy="0"/>
          <a:chOff x="0" y="0"/>
          <a:chExt cx="0" cy="0"/>
        </a:xfrm>
      </p:grpSpPr>
      <p:sp>
        <p:nvSpPr>
          <p:cNvPr id="18" name="Chart Placeholder 5">
            <a:extLst>
              <a:ext uri="{FF2B5EF4-FFF2-40B4-BE49-F238E27FC236}">
                <a16:creationId xmlns:a16="http://schemas.microsoft.com/office/drawing/2014/main" id="{99375E50-D738-FB4F-8816-DA64C8964BD2}"/>
              </a:ext>
            </a:extLst>
          </p:cNvPr>
          <p:cNvSpPr>
            <a:spLocks noGrp="1"/>
          </p:cNvSpPr>
          <p:nvPr>
            <p:ph type="chart" sz="quarter" idx="10"/>
          </p:nvPr>
        </p:nvSpPr>
        <p:spPr>
          <a:xfrm>
            <a:off x="457200" y="2377440"/>
            <a:ext cx="11277600" cy="3566160"/>
          </a:xfrm>
          <a:prstGeom prst="rect">
            <a:avLst/>
          </a:prstGeom>
        </p:spPr>
        <p:txBody>
          <a:bodyPr anchor="ctr" anchorCtr="0"/>
          <a:lstStyle>
            <a:lvl1pPr marL="0" indent="0" algn="ctr">
              <a:buNone/>
              <a:defRPr sz="1000" cap="all" baseline="0">
                <a:solidFill>
                  <a:schemeClr val="tx1"/>
                </a:solidFill>
              </a:defRPr>
            </a:lvl1pPr>
          </a:lstStyle>
          <a:p>
            <a:r>
              <a:rPr lang="en-US"/>
              <a:t>Click icon to add chart</a:t>
            </a:r>
          </a:p>
        </p:txBody>
      </p:sp>
      <p:sp>
        <p:nvSpPr>
          <p:cNvPr id="19" name="Text Placeholder 6">
            <a:extLst>
              <a:ext uri="{FF2B5EF4-FFF2-40B4-BE49-F238E27FC236}">
                <a16:creationId xmlns:a16="http://schemas.microsoft.com/office/drawing/2014/main" id="{420080BA-5143-084B-8C9E-57E3283F293B}"/>
              </a:ext>
            </a:extLst>
          </p:cNvPr>
          <p:cNvSpPr>
            <a:spLocks noGrp="1"/>
          </p:cNvSpPr>
          <p:nvPr>
            <p:ph type="body" sz="quarter" idx="11" hasCustomPrompt="1"/>
          </p:nvPr>
        </p:nvSpPr>
        <p:spPr>
          <a:xfrm>
            <a:off x="457200" y="1700081"/>
            <a:ext cx="11277600" cy="592470"/>
          </a:xfrm>
          <a:prstGeom prst="rect">
            <a:avLst/>
          </a:prstGeom>
        </p:spPr>
        <p:txBody>
          <a:bodyPr>
            <a:spAutoFit/>
          </a:bodyPr>
          <a:lstStyle>
            <a:lvl1pPr marL="0" indent="0" algn="ctr">
              <a:spcBef>
                <a:spcPts val="0"/>
              </a:spcBef>
              <a:spcAft>
                <a:spcPts val="300"/>
              </a:spcAft>
              <a:buNone/>
              <a:defRPr sz="2000" cap="none" spc="0" baseline="0">
                <a:solidFill>
                  <a:schemeClr val="tx1"/>
                </a:solidFill>
                <a:latin typeface="+mj-lt"/>
              </a:defRPr>
            </a:lvl1pPr>
            <a:lvl2pPr marL="0" indent="0" algn="ctr">
              <a:spcBef>
                <a:spcPts val="0"/>
              </a:spcBef>
              <a:buNone/>
              <a:defRPr sz="1000" spc="0">
                <a:solidFill>
                  <a:schemeClr val="tx1"/>
                </a:solidFill>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7" name="Title 5">
            <a:extLst>
              <a:ext uri="{FF2B5EF4-FFF2-40B4-BE49-F238E27FC236}">
                <a16:creationId xmlns:a16="http://schemas.microsoft.com/office/drawing/2014/main" id="{D3FC4486-60E0-EE4C-BDAB-AA34B418336D}"/>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6" name="Text Placeholder 1">
            <a:extLst>
              <a:ext uri="{FF2B5EF4-FFF2-40B4-BE49-F238E27FC236}">
                <a16:creationId xmlns:a16="http://schemas.microsoft.com/office/drawing/2014/main" id="{91B50362-0B1B-4AA0-96E9-49313558FFB0}"/>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8" name="Group 7">
            <a:extLst>
              <a:ext uri="{FF2B5EF4-FFF2-40B4-BE49-F238E27FC236}">
                <a16:creationId xmlns:a16="http://schemas.microsoft.com/office/drawing/2014/main" id="{FBCBF13D-D49B-419D-AFFD-8A9D37C6E3B8}"/>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2C83295-1F5E-485F-8CBC-E27F69574120}"/>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5EFE20A2-4DB5-4074-99BE-57C38C5C4ED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9247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ree–chart slide">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B5C7E5FC-9DC2-F241-B000-871BF8AC75EF}"/>
              </a:ext>
            </a:extLst>
          </p:cNvPr>
          <p:cNvSpPr>
            <a:spLocks noGrp="1"/>
          </p:cNvSpPr>
          <p:nvPr>
            <p:ph type="body" sz="quarter" idx="14" hasCustomPrompt="1"/>
          </p:nvPr>
        </p:nvSpPr>
        <p:spPr>
          <a:xfrm>
            <a:off x="843290" y="5185739"/>
            <a:ext cx="3048000" cy="400110"/>
          </a:xfrm>
          <a:prstGeom prst="rect">
            <a:avLst/>
          </a:prstGeom>
        </p:spPr>
        <p:txBody>
          <a:bodyPr>
            <a:spAutoFit/>
          </a:bodyPr>
          <a:lstStyle>
            <a:lvl1pPr marL="0" indent="0" algn="ctr">
              <a:buFont typeface="Arial" panose="020B0604020202020204" pitchFamily="34" charset="0"/>
              <a:buNone/>
              <a:defRPr sz="2000" b="1" i="0">
                <a:solidFill>
                  <a:schemeClr val="tx1"/>
                </a:solidFill>
                <a:latin typeface="+mn-lt"/>
              </a:defRPr>
            </a:lvl1pPr>
            <a:lvl2pPr marL="114300" indent="0">
              <a:buNone/>
              <a:defRPr/>
            </a:lvl2pPr>
            <a:lvl3pPr marL="457200" indent="0">
              <a:buNone/>
              <a:defRPr/>
            </a:lvl3pPr>
            <a:lvl4pPr marL="685800" indent="0">
              <a:buNone/>
              <a:defRPr/>
            </a:lvl4pPr>
            <a:lvl5pPr marL="1028700" indent="0">
              <a:buNone/>
              <a:defRPr/>
            </a:lvl5pPr>
          </a:lstStyle>
          <a:p>
            <a:pPr lvl="0"/>
            <a:r>
              <a:rPr lang="en-US"/>
              <a:t>Lorem ipsum dolor</a:t>
            </a:r>
          </a:p>
        </p:txBody>
      </p:sp>
      <p:sp>
        <p:nvSpPr>
          <p:cNvPr id="8" name="Text Placeholder 4">
            <a:extLst>
              <a:ext uri="{FF2B5EF4-FFF2-40B4-BE49-F238E27FC236}">
                <a16:creationId xmlns:a16="http://schemas.microsoft.com/office/drawing/2014/main" id="{C9FDA11B-5708-7C4B-B9E7-652D69B21F26}"/>
              </a:ext>
            </a:extLst>
          </p:cNvPr>
          <p:cNvSpPr>
            <a:spLocks noGrp="1"/>
          </p:cNvSpPr>
          <p:nvPr>
            <p:ph type="body" sz="quarter" idx="15" hasCustomPrompt="1"/>
          </p:nvPr>
        </p:nvSpPr>
        <p:spPr>
          <a:xfrm>
            <a:off x="4560289" y="5157555"/>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marL="0" lvl="0" indent="0" algn="ctr" defTabSz="457200" rtl="0" eaLnBrk="1" latinLnBrk="0" hangingPunct="1">
              <a:lnSpc>
                <a:spcPct val="100000"/>
              </a:lnSpc>
              <a:spcBef>
                <a:spcPct val="20000"/>
              </a:spcBef>
              <a:buFont typeface="Arial" panose="020B0604020202020204" pitchFamily="34" charset="0"/>
              <a:buNone/>
            </a:pPr>
            <a:r>
              <a:rPr lang="en-US"/>
              <a:t>Lorem ipsum dolor</a:t>
            </a:r>
          </a:p>
        </p:txBody>
      </p:sp>
      <p:sp>
        <p:nvSpPr>
          <p:cNvPr id="9" name="Text Placeholder 4">
            <a:extLst>
              <a:ext uri="{FF2B5EF4-FFF2-40B4-BE49-F238E27FC236}">
                <a16:creationId xmlns:a16="http://schemas.microsoft.com/office/drawing/2014/main" id="{83C812B6-F7BE-7743-8A19-57EEAC31064E}"/>
              </a:ext>
            </a:extLst>
          </p:cNvPr>
          <p:cNvSpPr>
            <a:spLocks noGrp="1"/>
          </p:cNvSpPr>
          <p:nvPr>
            <p:ph type="body" sz="quarter" idx="16" hasCustomPrompt="1"/>
          </p:nvPr>
        </p:nvSpPr>
        <p:spPr>
          <a:xfrm>
            <a:off x="8321938" y="5157554"/>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300" indent="0">
              <a:buNone/>
              <a:defRPr/>
            </a:lvl2pPr>
            <a:lvl3pPr marL="457200" indent="0">
              <a:buNone/>
              <a:defRPr/>
            </a:lvl3pPr>
            <a:lvl4pPr marL="685800" indent="0">
              <a:buNone/>
              <a:defRPr/>
            </a:lvl4pPr>
            <a:lvl5pPr marL="1028700" indent="0">
              <a:buNone/>
              <a:defRPr/>
            </a:lvl5pPr>
          </a:lstStyle>
          <a:p>
            <a:pPr marL="0" lvl="0" indent="0" algn="ctr" defTabSz="457200" rtl="0" eaLnBrk="1" latinLnBrk="0" hangingPunct="1">
              <a:lnSpc>
                <a:spcPct val="100000"/>
              </a:lnSpc>
              <a:spcBef>
                <a:spcPct val="20000"/>
              </a:spcBef>
              <a:buFont typeface="Arial" panose="020B0604020202020204" pitchFamily="34" charset="0"/>
              <a:buNone/>
            </a:pPr>
            <a:r>
              <a:rPr lang="en-US"/>
              <a:t>Lorem ipsum dolor</a:t>
            </a:r>
          </a:p>
        </p:txBody>
      </p:sp>
      <p:graphicFrame>
        <p:nvGraphicFramePr>
          <p:cNvPr id="11" name="Chart 10">
            <a:extLst>
              <a:ext uri="{FF2B5EF4-FFF2-40B4-BE49-F238E27FC236}">
                <a16:creationId xmlns:a16="http://schemas.microsoft.com/office/drawing/2014/main" id="{C32311C2-63FD-0D42-86AD-37707F80097C}"/>
              </a:ext>
            </a:extLst>
          </p:cNvPr>
          <p:cNvGraphicFramePr/>
          <p:nvPr userDrawn="1"/>
        </p:nvGraphicFramePr>
        <p:xfrm>
          <a:off x="4686236" y="2286000"/>
          <a:ext cx="2845329" cy="2540123"/>
        </p:xfrm>
        <a:graphic>
          <a:graphicData uri="http://schemas.openxmlformats.org/drawingml/2006/chart">
            <c:chart xmlns:c="http://schemas.openxmlformats.org/drawingml/2006/chart" xmlns:r="http://schemas.openxmlformats.org/officeDocument/2006/relationships" r:id="rId2"/>
          </a:graphicData>
        </a:graphic>
      </p:graphicFrame>
      <p:sp>
        <p:nvSpPr>
          <p:cNvPr id="13" name="Chart Placeholder 5">
            <a:extLst>
              <a:ext uri="{FF2B5EF4-FFF2-40B4-BE49-F238E27FC236}">
                <a16:creationId xmlns:a16="http://schemas.microsoft.com/office/drawing/2014/main" id="{3059DBE8-1AE7-CD4A-9452-2C5CD24B50C6}"/>
              </a:ext>
            </a:extLst>
          </p:cNvPr>
          <p:cNvSpPr>
            <a:spLocks noGrp="1"/>
          </p:cNvSpPr>
          <p:nvPr>
            <p:ph type="chart" sz="quarter" idx="17" hasCustomPrompt="1"/>
          </p:nvPr>
        </p:nvSpPr>
        <p:spPr>
          <a:xfrm>
            <a:off x="84329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4" name="Chart Placeholder 5">
            <a:extLst>
              <a:ext uri="{FF2B5EF4-FFF2-40B4-BE49-F238E27FC236}">
                <a16:creationId xmlns:a16="http://schemas.microsoft.com/office/drawing/2014/main" id="{71E38F7D-6DC5-094A-88AA-AB230BFAAFF5}"/>
              </a:ext>
            </a:extLst>
          </p:cNvPr>
          <p:cNvSpPr>
            <a:spLocks noGrp="1"/>
          </p:cNvSpPr>
          <p:nvPr>
            <p:ph type="chart" sz="quarter" idx="18" hasCustomPrompt="1"/>
          </p:nvPr>
        </p:nvSpPr>
        <p:spPr>
          <a:xfrm>
            <a:off x="458490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5" name="Chart Placeholder 5">
            <a:extLst>
              <a:ext uri="{FF2B5EF4-FFF2-40B4-BE49-F238E27FC236}">
                <a16:creationId xmlns:a16="http://schemas.microsoft.com/office/drawing/2014/main" id="{3683D14C-A20A-FB44-84CA-A92E17283667}"/>
              </a:ext>
            </a:extLst>
          </p:cNvPr>
          <p:cNvSpPr>
            <a:spLocks noGrp="1"/>
          </p:cNvSpPr>
          <p:nvPr>
            <p:ph type="chart" sz="quarter" idx="19" hasCustomPrompt="1"/>
          </p:nvPr>
        </p:nvSpPr>
        <p:spPr>
          <a:xfrm>
            <a:off x="8321938"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8" name="Title 5">
            <a:extLst>
              <a:ext uri="{FF2B5EF4-FFF2-40B4-BE49-F238E27FC236}">
                <a16:creationId xmlns:a16="http://schemas.microsoft.com/office/drawing/2014/main" id="{310BB179-6509-BD4E-84B1-49AC83B627A0}"/>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12" name="Text Placeholder 1">
            <a:extLst>
              <a:ext uri="{FF2B5EF4-FFF2-40B4-BE49-F238E27FC236}">
                <a16:creationId xmlns:a16="http://schemas.microsoft.com/office/drawing/2014/main" id="{6E39E754-46B4-432F-8DED-A85C22FC6BE0}"/>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B65B085A-BAA8-427E-B445-346B7A6F33E3}"/>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68A6B7FD-38A0-4CEA-A420-1C2FD852298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53075199-A38A-4658-8EAE-950E1B8B841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366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wo chart slide w/ subhea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CF7C34-3C12-0343-AAD9-D50B0B78A8DF}"/>
              </a:ext>
            </a:extLst>
          </p:cNvPr>
          <p:cNvSpPr txBox="1"/>
          <p:nvPr userDrawn="1"/>
        </p:nvSpPr>
        <p:spPr>
          <a:xfrm>
            <a:off x="4838218" y="2013995"/>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6382272" y="1038225"/>
            <a:ext cx="5352527" cy="369332"/>
          </a:xfrm>
          <a:prstGeom prst="rect">
            <a:avLst/>
          </a:prstGeom>
        </p:spPr>
        <p:txBody>
          <a:bodyPr wrap="square" lIns="0" tIns="0" rIns="0" bIns="0">
            <a:spAutoFit/>
          </a:bodyPr>
          <a:lstStyle>
            <a:lvl1pPr marL="0" indent="0" algn="ctr">
              <a:buNone/>
              <a:defRPr sz="2400" b="1" spc="0" baseline="0">
                <a:solidFill>
                  <a:schemeClr val="tx1"/>
                </a:solidFill>
              </a:defRPr>
            </a:lvl1pPr>
            <a:lvl2pPr marL="457200" indent="0" algn="ctr">
              <a:buNone/>
              <a:defRPr sz="2400">
                <a:solidFill>
                  <a:schemeClr val="accent1"/>
                </a:solidFill>
              </a:defRPr>
            </a:lvl2pPr>
            <a:lvl3pPr marL="914400" indent="0" algn="ctr">
              <a:buNone/>
              <a:defRPr sz="2400">
                <a:solidFill>
                  <a:schemeClr val="accent1"/>
                </a:solidFill>
              </a:defRPr>
            </a:lvl3pPr>
            <a:lvl4pPr marL="1371600" indent="0" algn="ctr">
              <a:buNone/>
              <a:defRPr sz="2400">
                <a:solidFill>
                  <a:schemeClr val="accent1"/>
                </a:solidFill>
              </a:defRPr>
            </a:lvl4pPr>
            <a:lvl5pPr marL="1828800" indent="0" algn="ctr">
              <a:buNone/>
              <a:defRPr sz="2400">
                <a:solidFill>
                  <a:schemeClr val="accent1"/>
                </a:solidFill>
              </a:defRPr>
            </a:lvl5pPr>
          </a:lstStyle>
          <a:p>
            <a:pPr lvl="0"/>
            <a:r>
              <a:rPr lang="en-US"/>
              <a:t>Chart Title</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0" y="1676400"/>
            <a:ext cx="5333999" cy="4469004"/>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1" name="Text Placeholder 4">
            <a:extLst>
              <a:ext uri="{FF2B5EF4-FFF2-40B4-BE49-F238E27FC236}">
                <a16:creationId xmlns:a16="http://schemas.microsoft.com/office/drawing/2014/main" id="{DC2CFAA0-2490-D04F-AA0B-B42ED612CFD0}"/>
              </a:ext>
            </a:extLst>
          </p:cNvPr>
          <p:cNvSpPr>
            <a:spLocks noGrp="1"/>
          </p:cNvSpPr>
          <p:nvPr>
            <p:ph type="body" sz="quarter" idx="15" hasCustomPrompt="1"/>
          </p:nvPr>
        </p:nvSpPr>
        <p:spPr>
          <a:xfrm>
            <a:off x="457201" y="2057400"/>
            <a:ext cx="5327644" cy="3886200"/>
          </a:xfrm>
          <a:prstGeom prst="rect">
            <a:avLst/>
          </a:prstGeom>
        </p:spPr>
        <p:txBody>
          <a:bodyPr anchor="ctr" anchorCtr="0"/>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An example of a full-bleed photography slide with header and body copy.</a:t>
            </a:r>
          </a:p>
          <a:p>
            <a:pPr lvl="0"/>
            <a:r>
              <a:rPr lang="en-US"/>
              <a:t>Click to edit text.</a:t>
            </a:r>
          </a:p>
        </p:txBody>
      </p:sp>
      <p:sp>
        <p:nvSpPr>
          <p:cNvPr id="9" name="Text Placeholder 1">
            <a:extLst>
              <a:ext uri="{FF2B5EF4-FFF2-40B4-BE49-F238E27FC236}">
                <a16:creationId xmlns:a16="http://schemas.microsoft.com/office/drawing/2014/main" id="{D4A31BF8-272E-4921-889A-20C3C431FA19}"/>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3" name="Group 12">
            <a:extLst>
              <a:ext uri="{FF2B5EF4-FFF2-40B4-BE49-F238E27FC236}">
                <a16:creationId xmlns:a16="http://schemas.microsoft.com/office/drawing/2014/main" id="{0318949A-358A-4B28-9A5E-76D19A2650F2}"/>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4" name="Freeform 6">
              <a:extLst>
                <a:ext uri="{FF2B5EF4-FFF2-40B4-BE49-F238E27FC236}">
                  <a16:creationId xmlns:a16="http://schemas.microsoft.com/office/drawing/2014/main" id="{673651E9-FFFF-451B-BFAC-485712817C5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CC8398DC-AA62-42AE-9E7E-08C9F8A75BC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5110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Two chart slide w/ subhead">
    <p:bg>
      <p:bgPr>
        <a:solidFill>
          <a:schemeClr val="bg1"/>
        </a:solidFill>
        <a:effectLst/>
      </p:bgPr>
    </p:bg>
    <p:spTree>
      <p:nvGrpSpPr>
        <p:cNvPr id="1" name=""/>
        <p:cNvGrpSpPr/>
        <p:nvPr/>
      </p:nvGrpSpPr>
      <p:grpSpPr>
        <a:xfrm>
          <a:off x="0" y="0"/>
          <a:ext cx="0" cy="0"/>
          <a:chOff x="0" y="0"/>
          <a:chExt cx="0" cy="0"/>
        </a:xfrm>
      </p:grpSpPr>
      <p:sp>
        <p:nvSpPr>
          <p:cNvPr id="11" name="Chart Placeholder 5">
            <a:extLst>
              <a:ext uri="{FF2B5EF4-FFF2-40B4-BE49-F238E27FC236}">
                <a16:creationId xmlns:a16="http://schemas.microsoft.com/office/drawing/2014/main" id="{931978C9-BC0D-314D-89FE-885FB3CEBEAC}"/>
              </a:ext>
            </a:extLst>
          </p:cNvPr>
          <p:cNvSpPr>
            <a:spLocks noGrp="1"/>
          </p:cNvSpPr>
          <p:nvPr>
            <p:ph type="chart" sz="quarter" idx="10"/>
          </p:nvPr>
        </p:nvSpPr>
        <p:spPr>
          <a:xfrm>
            <a:off x="457200" y="2377440"/>
            <a:ext cx="5327650"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0" y="2377440"/>
            <a:ext cx="5333999"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3" name="Text Placeholder 6">
            <a:extLst>
              <a:ext uri="{FF2B5EF4-FFF2-40B4-BE49-F238E27FC236}">
                <a16:creationId xmlns:a16="http://schemas.microsoft.com/office/drawing/2014/main" id="{DA1D8915-2A81-784C-AA75-C5F412A81036}"/>
              </a:ext>
            </a:extLst>
          </p:cNvPr>
          <p:cNvSpPr>
            <a:spLocks noGrp="1"/>
          </p:cNvSpPr>
          <p:nvPr>
            <p:ph type="body" sz="quarter" idx="12" hasCustomPrompt="1"/>
          </p:nvPr>
        </p:nvSpPr>
        <p:spPr>
          <a:xfrm>
            <a:off x="457200" y="1676400"/>
            <a:ext cx="5327650"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sz="1200" spc="0">
                <a:solidFill>
                  <a:schemeClr val="tx1"/>
                </a:solidFill>
                <a:latin typeface="Trebuchet MS" panose="020B0703020202090204" pitchFamily="34" charset="0"/>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14" name="Text Placeholder 9">
            <a:extLst>
              <a:ext uri="{FF2B5EF4-FFF2-40B4-BE49-F238E27FC236}">
                <a16:creationId xmlns:a16="http://schemas.microsoft.com/office/drawing/2014/main" id="{104F01D2-AC99-EC44-957F-3EE051BBFFB7}"/>
              </a:ext>
            </a:extLst>
          </p:cNvPr>
          <p:cNvSpPr>
            <a:spLocks noGrp="1"/>
          </p:cNvSpPr>
          <p:nvPr>
            <p:ph type="body" sz="quarter" idx="13" hasCustomPrompt="1"/>
          </p:nvPr>
        </p:nvSpPr>
        <p:spPr>
          <a:xfrm>
            <a:off x="6400800" y="1676400"/>
            <a:ext cx="5334000"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lang="en-US" sz="1200" kern="1200" spc="0" dirty="0">
                <a:solidFill>
                  <a:schemeClr val="tx1"/>
                </a:solidFill>
                <a:latin typeface="Trebuchet MS" panose="020B0703020202090204" pitchFamily="34" charset="0"/>
                <a:ea typeface="+mn-ea"/>
                <a:cs typeface="+mn-cs"/>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marL="0" lvl="1" indent="0" algn="ctr" defTabSz="914400" rtl="0" eaLnBrk="1" latinLnBrk="0" hangingPunct="1">
              <a:lnSpc>
                <a:spcPct val="100000"/>
              </a:lnSpc>
              <a:spcBef>
                <a:spcPts val="0"/>
              </a:spcBef>
              <a:buFont typeface="Graphik Regular" panose="020B0503030202060203" pitchFamily="34" charset="0"/>
              <a:buNone/>
            </a:pPr>
            <a:r>
              <a:rPr lang="en-US"/>
              <a:t>[optional additional chart information]</a:t>
            </a:r>
          </a:p>
        </p:txBody>
      </p:sp>
      <p:sp>
        <p:nvSpPr>
          <p:cNvPr id="2" name="TextBox 1">
            <a:extLst>
              <a:ext uri="{FF2B5EF4-FFF2-40B4-BE49-F238E27FC236}">
                <a16:creationId xmlns:a16="http://schemas.microsoft.com/office/drawing/2014/main" id="{8ACF7C34-3C12-0343-AAD9-D50B0B78A8DF}"/>
              </a:ext>
            </a:extLst>
          </p:cNvPr>
          <p:cNvSpPr txBox="1"/>
          <p:nvPr userDrawn="1"/>
        </p:nvSpPr>
        <p:spPr>
          <a:xfrm>
            <a:off x="4838218" y="2013995"/>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0"/>
            <a:ext cx="11277600" cy="430887"/>
          </a:xfrm>
          <a:prstGeom prst="rect">
            <a:avLst/>
          </a:prstGeom>
        </p:spPr>
        <p:txBody>
          <a:bodyPr lIns="0" tIns="0" rIns="0" bIns="0">
            <a:spAutoFit/>
          </a:bodyPr>
          <a:lstStyle>
            <a:lvl1pPr algn="ctr">
              <a:defRPr sz="2800" spc="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457200" y="1038225"/>
            <a:ext cx="11277600" cy="369332"/>
          </a:xfrm>
          <a:prstGeom prst="rect">
            <a:avLst/>
          </a:prstGeom>
        </p:spPr>
        <p:txBody>
          <a:bodyPr lIns="0" tIns="0" rIns="0" bIns="0">
            <a:spAutoFit/>
          </a:bodyPr>
          <a:lstStyle>
            <a:lvl1pPr marL="0" indent="0" algn="ctr">
              <a:buNone/>
              <a:defRPr sz="2400" b="1" spc="0">
                <a:solidFill>
                  <a:schemeClr val="tx1"/>
                </a:solidFill>
              </a:defRPr>
            </a:lvl1pPr>
            <a:lvl2pPr marL="457200" indent="0" algn="ctr">
              <a:buNone/>
              <a:defRPr sz="2400">
                <a:solidFill>
                  <a:schemeClr val="accent1"/>
                </a:solidFill>
              </a:defRPr>
            </a:lvl2pPr>
            <a:lvl3pPr marL="914400" indent="0" algn="ctr">
              <a:buNone/>
              <a:defRPr sz="2400">
                <a:solidFill>
                  <a:schemeClr val="accent1"/>
                </a:solidFill>
              </a:defRPr>
            </a:lvl3pPr>
            <a:lvl4pPr marL="1371600" indent="0" algn="ctr">
              <a:buNone/>
              <a:defRPr sz="2400">
                <a:solidFill>
                  <a:schemeClr val="accent1"/>
                </a:solidFill>
              </a:defRPr>
            </a:lvl4pPr>
            <a:lvl5pPr marL="1828800" indent="0" algn="ctr">
              <a:buNone/>
              <a:defRPr sz="2400">
                <a:solidFill>
                  <a:schemeClr val="accent1"/>
                </a:solidFill>
              </a:defRPr>
            </a:lvl5pPr>
          </a:lstStyle>
          <a:p>
            <a:pPr lvl="0"/>
            <a:r>
              <a:rPr lang="en-US"/>
              <a:t>[Optional Subtitle]</a:t>
            </a:r>
          </a:p>
        </p:txBody>
      </p:sp>
      <p:sp>
        <p:nvSpPr>
          <p:cNvPr id="15" name="Text Placeholder 1">
            <a:extLst>
              <a:ext uri="{FF2B5EF4-FFF2-40B4-BE49-F238E27FC236}">
                <a16:creationId xmlns:a16="http://schemas.microsoft.com/office/drawing/2014/main" id="{73A13DD2-C611-4C28-A7BA-F02B96E49940}"/>
              </a:ext>
            </a:extLst>
          </p:cNvPr>
          <p:cNvSpPr>
            <a:spLocks noGrp="1"/>
          </p:cNvSpPr>
          <p:nvPr>
            <p:ph type="body" sz="quarter" idx="22" hasCustomPrompt="1"/>
          </p:nvPr>
        </p:nvSpPr>
        <p:spPr>
          <a:xfrm>
            <a:off x="1295399" y="212635"/>
            <a:ext cx="9601202"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31FB7AF9-7129-4884-9927-6E0637F30233}"/>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8887F2D5-E219-4BC2-BA44-FCB8875C1F1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F38E8559-58DC-49BE-A8A5-4085D40F359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5434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ustom 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4"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5" name="Text Placeholder 4">
            <a:extLst>
              <a:ext uri="{FF2B5EF4-FFF2-40B4-BE49-F238E27FC236}">
                <a16:creationId xmlns:a16="http://schemas.microsoft.com/office/drawing/2014/main" id="{938FF3B2-36AB-FF42-A7E7-F274898FD6E7}"/>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CLICK TO EDIT TEXT</a:t>
            </a:r>
          </a:p>
        </p:txBody>
      </p:sp>
      <p:grpSp>
        <p:nvGrpSpPr>
          <p:cNvPr id="6" name="Group 5">
            <a:extLst>
              <a:ext uri="{FF2B5EF4-FFF2-40B4-BE49-F238E27FC236}">
                <a16:creationId xmlns:a16="http://schemas.microsoft.com/office/drawing/2014/main" id="{6984DAEB-2BF7-4413-BDB3-22321F2057B6}"/>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7" name="Freeform 6">
              <a:extLst>
                <a:ext uri="{FF2B5EF4-FFF2-40B4-BE49-F238E27FC236}">
                  <a16:creationId xmlns:a16="http://schemas.microsoft.com/office/drawing/2014/main" id="{B2C6B26B-F2B4-42DA-AF09-3BCC253420D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2BA75D7C-CA9B-4D9A-94ED-05CD8234405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3138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4"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20" name="Title 1">
            <a:extLst>
              <a:ext uri="{FF2B5EF4-FFF2-40B4-BE49-F238E27FC236}">
                <a16:creationId xmlns:a16="http://schemas.microsoft.com/office/drawing/2014/main" id="{F241BB8A-38CA-0446-8FD9-CD1318DE1C08}"/>
              </a:ext>
            </a:extLst>
          </p:cNvPr>
          <p:cNvSpPr txBox="1">
            <a:spLocks/>
          </p:cNvSpPr>
          <p:nvPr userDrawn="1"/>
        </p:nvSpPr>
        <p:spPr>
          <a:xfrm>
            <a:off x="571500" y="999066"/>
            <a:ext cx="11049000" cy="485986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mn-lt"/>
                <a:ea typeface="+mj-ea"/>
                <a:cs typeface="Arial" panose="020B0604020202020204" pitchFamily="34" charset="0"/>
              </a:defRPr>
            </a:lvl1pPr>
          </a:lstStyle>
          <a:p>
            <a:pPr algn="ctr"/>
            <a:r>
              <a:rPr lang="en-US" sz="3600" spc="300">
                <a:solidFill>
                  <a:schemeClr val="tx1"/>
                </a:solidFill>
                <a:latin typeface="Trebuchet MS" panose="020B0703020202090204" pitchFamily="34" charset="0"/>
                <a:cs typeface="Calibri" panose="020F0502020204030204" pitchFamily="34" charset="0"/>
              </a:rPr>
              <a:t>THANK YOU</a:t>
            </a:r>
          </a:p>
        </p:txBody>
      </p:sp>
      <p:grpSp>
        <p:nvGrpSpPr>
          <p:cNvPr id="5" name="Group 4">
            <a:extLst>
              <a:ext uri="{FF2B5EF4-FFF2-40B4-BE49-F238E27FC236}">
                <a16:creationId xmlns:a16="http://schemas.microsoft.com/office/drawing/2014/main" id="{5C363543-B6E6-4842-9F01-B023D3CBADFE}"/>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5639276-49C4-46D2-8C62-888BDB33CF26}"/>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9AD795FF-0C7C-418B-BB92-557E86504C8E}"/>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8992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_Slide">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A5C553B-EA59-4164-8B73-F312F7DDC91B}"/>
              </a:ext>
            </a:extLst>
          </p:cNvPr>
          <p:cNvGrpSpPr>
            <a:grpSpLocks noChangeAspect="1"/>
          </p:cNvGrpSpPr>
          <p:nvPr userDrawn="1"/>
        </p:nvGrpSpPr>
        <p:grpSpPr bwMode="auto">
          <a:xfrm>
            <a:off x="11523227" y="6169794"/>
            <a:ext cx="468957" cy="411981"/>
            <a:chOff x="7171" y="3741"/>
            <a:chExt cx="214" cy="188"/>
          </a:xfrm>
          <a:effectLst>
            <a:outerShdw blurRad="50800" dist="38100" dir="2700000" algn="tl" rotWithShape="0">
              <a:prstClr val="black">
                <a:alpha val="40000"/>
              </a:prstClr>
            </a:outerShdw>
          </a:effectLst>
        </p:grpSpPr>
        <p:sp>
          <p:nvSpPr>
            <p:cNvPr id="4" name="Freeform 6">
              <a:extLst>
                <a:ext uri="{FF2B5EF4-FFF2-40B4-BE49-F238E27FC236}">
                  <a16:creationId xmlns:a16="http://schemas.microsoft.com/office/drawing/2014/main" id="{F4187BD7-F0CD-467D-8983-E3C49E98417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5504B55C-B35D-47F9-A841-6821D63500D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8701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type">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4997F72-4388-794E-9BF0-E1A49208083E}"/>
              </a:ext>
            </a:extLst>
          </p:cNvPr>
          <p:cNvSpPr/>
          <p:nvPr userDrawn="1"/>
        </p:nvSpPr>
        <p:spPr>
          <a:xfrm rot="10800000">
            <a:off x="0" y="0"/>
            <a:ext cx="12192000" cy="6858000"/>
          </a:xfrm>
          <a:prstGeom prst="rect">
            <a:avLst/>
          </a:prstGeom>
          <a:gradFill flip="none" rotWithShape="1">
            <a:gsLst>
              <a:gs pos="45000">
                <a:srgbClr val="3F3F41">
                  <a:alpha val="10000"/>
                </a:srgbClr>
              </a:gs>
              <a:gs pos="0">
                <a:srgbClr val="3F3F41">
                  <a:alpha val="5000"/>
                </a:srgbClr>
              </a:gs>
              <a:gs pos="100000">
                <a:srgbClr val="3F3F41">
                  <a:alpha val="80000"/>
                </a:srgbClr>
              </a:gs>
            </a:gsLst>
            <a:lin ang="2700000" scaled="0"/>
            <a:tileRect/>
          </a:gradFill>
          <a:ln w="12700" cap="sq"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14" name="Straight Connector 13">
            <a:extLst>
              <a:ext uri="{FF2B5EF4-FFF2-40B4-BE49-F238E27FC236}">
                <a16:creationId xmlns:a16="http://schemas.microsoft.com/office/drawing/2014/main" id="{34127F79-2C04-004D-B6F9-78DE0C29EEE5}"/>
              </a:ext>
            </a:extLst>
          </p:cNvPr>
          <p:cNvCxnSpPr>
            <a:cxnSpLocks/>
          </p:cNvCxnSpPr>
          <p:nvPr userDrawn="1"/>
        </p:nvCxnSpPr>
        <p:spPr>
          <a:xfrm>
            <a:off x="5554396" y="5486400"/>
            <a:ext cx="1083213" cy="0"/>
          </a:xfrm>
          <a:prstGeom prst="line">
            <a:avLst/>
          </a:prstGeom>
          <a:noFill/>
          <a:ln w="28575" cap="sq" cmpd="sng" algn="ctr">
            <a:solidFill>
              <a:srgbClr val="E01719"/>
            </a:solidFill>
            <a:prstDash val="solid"/>
          </a:ln>
          <a:effectLst/>
        </p:spPr>
      </p:cxnSp>
      <p:sp>
        <p:nvSpPr>
          <p:cNvPr id="3" name="Text Placeholder 2">
            <a:extLst>
              <a:ext uri="{FF2B5EF4-FFF2-40B4-BE49-F238E27FC236}">
                <a16:creationId xmlns:a16="http://schemas.microsoft.com/office/drawing/2014/main" id="{ECD4F242-8549-5C45-B3F8-8B9E0E91E6AB}"/>
              </a:ext>
            </a:extLst>
          </p:cNvPr>
          <p:cNvSpPr>
            <a:spLocks noGrp="1"/>
          </p:cNvSpPr>
          <p:nvPr>
            <p:ph type="body" sz="quarter" idx="10" hasCustomPrompt="1"/>
          </p:nvPr>
        </p:nvSpPr>
        <p:spPr>
          <a:xfrm>
            <a:off x="514351" y="4732476"/>
            <a:ext cx="11163300" cy="553998"/>
          </a:xfrm>
          <a:prstGeom prst="rect">
            <a:avLst/>
          </a:prstGeom>
        </p:spPr>
        <p:txBody>
          <a:bodyPr lIns="0" tIns="0" rIns="0" bIns="0">
            <a:spAutoFit/>
          </a:bodyPr>
          <a:lstStyle>
            <a:lvl1pPr marL="0" indent="0" algn="ctr">
              <a:buNone/>
              <a:defRPr sz="3600" spc="0" baseline="0"/>
            </a:lvl1pPr>
            <a:lvl2pPr marL="457178" indent="0" algn="ctr">
              <a:buNone/>
              <a:defRPr sz="4400" spc="300"/>
            </a:lvl2pPr>
            <a:lvl3pPr marL="914354" indent="0" algn="ctr">
              <a:buNone/>
              <a:defRPr sz="4400" spc="300"/>
            </a:lvl3pPr>
            <a:lvl4pPr marL="1371532" indent="0" algn="ctr">
              <a:buNone/>
              <a:defRPr sz="4400" spc="300"/>
            </a:lvl4pPr>
            <a:lvl5pPr marL="1828709" indent="0" algn="ctr">
              <a:buNone/>
              <a:defRPr sz="4400" spc="300"/>
            </a:lvl5pPr>
          </a:lstStyle>
          <a:p>
            <a:pPr lvl="0"/>
            <a:r>
              <a:rPr lang="en-US"/>
              <a:t>Presentation Title</a:t>
            </a:r>
          </a:p>
        </p:txBody>
      </p:sp>
      <p:sp>
        <p:nvSpPr>
          <p:cNvPr id="17" name="Text Placeholder 2">
            <a:extLst>
              <a:ext uri="{FF2B5EF4-FFF2-40B4-BE49-F238E27FC236}">
                <a16:creationId xmlns:a16="http://schemas.microsoft.com/office/drawing/2014/main" id="{6B6A8ECC-6F11-2A44-8354-7981E36A37D5}"/>
              </a:ext>
            </a:extLst>
          </p:cNvPr>
          <p:cNvSpPr>
            <a:spLocks noGrp="1"/>
          </p:cNvSpPr>
          <p:nvPr>
            <p:ph type="body" sz="quarter" idx="11" hasCustomPrompt="1"/>
          </p:nvPr>
        </p:nvSpPr>
        <p:spPr>
          <a:xfrm>
            <a:off x="514351" y="5640546"/>
            <a:ext cx="11163300" cy="369332"/>
          </a:xfrm>
          <a:prstGeom prst="rect">
            <a:avLst/>
          </a:prstGeom>
        </p:spPr>
        <p:txBody>
          <a:bodyPr lIns="0" tIns="0" rIns="0" bIns="0">
            <a:spAutoFit/>
          </a:bodyPr>
          <a:lstStyle>
            <a:lvl1pPr marL="0" indent="0" algn="ctr">
              <a:buNone/>
              <a:defRPr sz="2400" b="1" spc="0" baseline="0"/>
            </a:lvl1pPr>
            <a:lvl2pPr marL="457178" indent="0" algn="ctr">
              <a:buNone/>
              <a:defRPr sz="4400" spc="300"/>
            </a:lvl2pPr>
            <a:lvl3pPr marL="914354" indent="0" algn="ctr">
              <a:buNone/>
              <a:defRPr sz="4400" spc="300"/>
            </a:lvl3pPr>
            <a:lvl4pPr marL="1371532" indent="0" algn="ctr">
              <a:buNone/>
              <a:defRPr sz="4400" spc="300"/>
            </a:lvl4pPr>
            <a:lvl5pPr marL="1828709" indent="0" algn="ctr">
              <a:buNone/>
              <a:defRPr sz="4400" spc="300"/>
            </a:lvl5pPr>
          </a:lstStyle>
          <a:p>
            <a:pPr lvl="0"/>
            <a:r>
              <a:rPr lang="en-US"/>
              <a:t>Month/Year</a:t>
            </a:r>
          </a:p>
        </p:txBody>
      </p:sp>
    </p:spTree>
    <p:extLst>
      <p:ext uri="{BB962C8B-B14F-4D97-AF65-F5344CB8AC3E}">
        <p14:creationId xmlns:p14="http://schemas.microsoft.com/office/powerpoint/2010/main" val="29949963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76">
          <p15:clr>
            <a:srgbClr val="FBAE40"/>
          </p15:clr>
        </p15:guide>
        <p15:guide id="2" orient="horz" pos="2160">
          <p15:clr>
            <a:srgbClr val="FBAE40"/>
          </p15:clr>
        </p15:guide>
        <p15:guide id="3" orient="horz" pos="32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typ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880AF7-4287-504A-B86E-516CC4765476}"/>
              </a:ext>
            </a:extLst>
          </p:cNvPr>
          <p:cNvSpPr/>
          <p:nvPr userDrawn="1"/>
        </p:nvSpPr>
        <p:spPr>
          <a:xfrm rot="10800000">
            <a:off x="0" y="0"/>
            <a:ext cx="12192000" cy="6858000"/>
          </a:xfrm>
          <a:prstGeom prst="rect">
            <a:avLst/>
          </a:prstGeom>
          <a:gradFill flip="none" rotWithShape="1">
            <a:gsLst>
              <a:gs pos="44000">
                <a:schemeClr val="tx1">
                  <a:alpha val="10000"/>
                </a:schemeClr>
              </a:gs>
              <a:gs pos="0">
                <a:schemeClr val="tx1">
                  <a:alpha val="39000"/>
                </a:schemeClr>
              </a:gs>
              <a:gs pos="100000">
                <a:schemeClr val="tx1"/>
              </a:gs>
            </a:gsLst>
            <a:lin ang="2700000" scaled="0"/>
            <a:tileRect/>
          </a:gradFill>
          <a:ln w="12700" cap="sq"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lang="en-US" sz="1800"/>
          </a:p>
        </p:txBody>
      </p:sp>
      <p:cxnSp>
        <p:nvCxnSpPr>
          <p:cNvPr id="14" name="Straight Connector 13">
            <a:extLst>
              <a:ext uri="{FF2B5EF4-FFF2-40B4-BE49-F238E27FC236}">
                <a16:creationId xmlns:a16="http://schemas.microsoft.com/office/drawing/2014/main" id="{34127F79-2C04-004D-B6F9-78DE0C29EEE5}"/>
              </a:ext>
            </a:extLst>
          </p:cNvPr>
          <p:cNvCxnSpPr>
            <a:cxnSpLocks/>
          </p:cNvCxnSpPr>
          <p:nvPr userDrawn="1"/>
        </p:nvCxnSpPr>
        <p:spPr>
          <a:xfrm>
            <a:off x="5554396" y="5486400"/>
            <a:ext cx="1083213" cy="0"/>
          </a:xfrm>
          <a:prstGeom prst="line">
            <a:avLst/>
          </a:prstGeom>
          <a:noFill/>
          <a:ln w="28575" cap="sq" cmpd="sng" algn="ctr">
            <a:solidFill>
              <a:srgbClr val="E01719"/>
            </a:solidFill>
            <a:prstDash val="solid"/>
          </a:ln>
          <a:effectLst/>
        </p:spPr>
      </p:cxnSp>
      <p:sp>
        <p:nvSpPr>
          <p:cNvPr id="3" name="Text Placeholder 2">
            <a:extLst>
              <a:ext uri="{FF2B5EF4-FFF2-40B4-BE49-F238E27FC236}">
                <a16:creationId xmlns:a16="http://schemas.microsoft.com/office/drawing/2014/main" id="{ECD4F242-8549-5C45-B3F8-8B9E0E91E6AB}"/>
              </a:ext>
            </a:extLst>
          </p:cNvPr>
          <p:cNvSpPr>
            <a:spLocks noGrp="1"/>
          </p:cNvSpPr>
          <p:nvPr>
            <p:ph type="body" sz="quarter" idx="10" hasCustomPrompt="1"/>
          </p:nvPr>
        </p:nvSpPr>
        <p:spPr>
          <a:xfrm>
            <a:off x="514351" y="4732476"/>
            <a:ext cx="11163300" cy="553998"/>
          </a:xfrm>
          <a:prstGeom prst="rect">
            <a:avLst/>
          </a:prstGeom>
        </p:spPr>
        <p:txBody>
          <a:bodyPr lIns="0" tIns="0" rIns="0" bIns="0">
            <a:spAutoFit/>
          </a:bodyPr>
          <a:lstStyle>
            <a:lvl1pPr marL="0" indent="0" algn="ctr">
              <a:buNone/>
              <a:defRPr sz="3600" spc="0" baseline="0">
                <a:solidFill>
                  <a:schemeClr val="bg1"/>
                </a:solidFill>
              </a:defRPr>
            </a:lvl1pPr>
            <a:lvl2pPr marL="457178" indent="0" algn="ctr">
              <a:buNone/>
              <a:defRPr sz="4400" spc="300"/>
            </a:lvl2pPr>
            <a:lvl3pPr marL="914354" indent="0" algn="ctr">
              <a:buNone/>
              <a:defRPr sz="4400" spc="300"/>
            </a:lvl3pPr>
            <a:lvl4pPr marL="1371532" indent="0" algn="ctr">
              <a:buNone/>
              <a:defRPr sz="4400" spc="300"/>
            </a:lvl4pPr>
            <a:lvl5pPr marL="1828709" indent="0" algn="ctr">
              <a:buNone/>
              <a:defRPr sz="4400" spc="300"/>
            </a:lvl5pPr>
          </a:lstStyle>
          <a:p>
            <a:pPr lvl="0"/>
            <a:r>
              <a:rPr lang="en-US"/>
              <a:t>Presentation Title</a:t>
            </a:r>
          </a:p>
        </p:txBody>
      </p:sp>
      <p:sp>
        <p:nvSpPr>
          <p:cNvPr id="17" name="Text Placeholder 2">
            <a:extLst>
              <a:ext uri="{FF2B5EF4-FFF2-40B4-BE49-F238E27FC236}">
                <a16:creationId xmlns:a16="http://schemas.microsoft.com/office/drawing/2014/main" id="{6B6A8ECC-6F11-2A44-8354-7981E36A37D5}"/>
              </a:ext>
            </a:extLst>
          </p:cNvPr>
          <p:cNvSpPr>
            <a:spLocks noGrp="1"/>
          </p:cNvSpPr>
          <p:nvPr>
            <p:ph type="body" sz="quarter" idx="11" hasCustomPrompt="1"/>
          </p:nvPr>
        </p:nvSpPr>
        <p:spPr>
          <a:xfrm>
            <a:off x="514351" y="5640546"/>
            <a:ext cx="11163300" cy="369332"/>
          </a:xfrm>
          <a:prstGeom prst="rect">
            <a:avLst/>
          </a:prstGeom>
        </p:spPr>
        <p:txBody>
          <a:bodyPr lIns="0" tIns="0" rIns="0" bIns="0">
            <a:spAutoFit/>
          </a:bodyPr>
          <a:lstStyle>
            <a:lvl1pPr marL="0" indent="0" algn="ctr">
              <a:buNone/>
              <a:defRPr sz="2400" b="1" spc="0" baseline="0">
                <a:solidFill>
                  <a:schemeClr val="bg1"/>
                </a:solidFill>
              </a:defRPr>
            </a:lvl1pPr>
            <a:lvl2pPr marL="457178" indent="0" algn="ctr">
              <a:buNone/>
              <a:defRPr sz="4400" spc="300"/>
            </a:lvl2pPr>
            <a:lvl3pPr marL="914354" indent="0" algn="ctr">
              <a:buNone/>
              <a:defRPr sz="4400" spc="300"/>
            </a:lvl3pPr>
            <a:lvl4pPr marL="1371532" indent="0" algn="ctr">
              <a:buNone/>
              <a:defRPr sz="4400" spc="300"/>
            </a:lvl4pPr>
            <a:lvl5pPr marL="1828709" indent="0" algn="ctr">
              <a:buNone/>
              <a:defRPr sz="4400" spc="300"/>
            </a:lvl5pPr>
          </a:lstStyle>
          <a:p>
            <a:pPr lvl="0"/>
            <a:r>
              <a:rPr lang="en-US"/>
              <a:t>Month/Year</a:t>
            </a:r>
          </a:p>
        </p:txBody>
      </p:sp>
    </p:spTree>
    <p:extLst>
      <p:ext uri="{BB962C8B-B14F-4D97-AF65-F5344CB8AC3E}">
        <p14:creationId xmlns:p14="http://schemas.microsoft.com/office/powerpoint/2010/main" val="38933573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76">
          <p15:clr>
            <a:srgbClr val="FBAE40"/>
          </p15:clr>
        </p15:guide>
        <p15:guide id="2" orient="horz" pos="2160">
          <p15:clr>
            <a:srgbClr val="FBAE40"/>
          </p15:clr>
        </p15:guide>
        <p15:guide id="3" orient="horz" pos="32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
          <p:cNvSpPr>
            <a:spLocks noGrp="1" noChangeArrowheads="1"/>
          </p:cNvSpPr>
          <p:nvPr>
            <p:ph type="sldNum" sz="quarter" idx="11"/>
          </p:nvPr>
        </p:nvSpPr>
        <p:spPr>
          <a:ln/>
        </p:spPr>
        <p:txBody>
          <a:bodyPr/>
          <a:lstStyle>
            <a:lvl1pPr>
              <a:defRPr/>
            </a:lvl1pPr>
          </a:lstStyle>
          <a:p>
            <a:pPr>
              <a:defRPr/>
            </a:pPr>
            <a:fld id="{90C3409D-2789-44C7-B3CF-44DB92B0E0C7}" type="slidenum">
              <a:rPr lang="en-US" altLang="en-US"/>
              <a:pPr>
                <a:defRPr/>
              </a:pPr>
              <a:t>‹#›</a:t>
            </a:fld>
            <a:endParaRPr lang="en-US" altLang="en-US"/>
          </a:p>
        </p:txBody>
      </p:sp>
    </p:spTree>
    <p:extLst>
      <p:ext uri="{BB962C8B-B14F-4D97-AF65-F5344CB8AC3E}">
        <p14:creationId xmlns:p14="http://schemas.microsoft.com/office/powerpoint/2010/main" val="1746426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header">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32084" y="0"/>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71"/>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1">
            <a:extLst>
              <a:ext uri="{FF2B5EF4-FFF2-40B4-BE49-F238E27FC236}">
                <a16:creationId xmlns:a16="http://schemas.microsoft.com/office/drawing/2014/main" id="{122A6F2B-D6B4-4E10-BFD4-56BEA1CCE463}"/>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6" name="Group 5">
            <a:extLst>
              <a:ext uri="{FF2B5EF4-FFF2-40B4-BE49-F238E27FC236}">
                <a16:creationId xmlns:a16="http://schemas.microsoft.com/office/drawing/2014/main" id="{06AFF142-BE00-4CD4-BAC8-0AC0C1430E3E}"/>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C8DFEB53-32A0-4337-BAC9-C1F0EB714F31}"/>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7">
              <a:extLst>
                <a:ext uri="{FF2B5EF4-FFF2-40B4-BE49-F238E27FC236}">
                  <a16:creationId xmlns:a16="http://schemas.microsoft.com/office/drawing/2014/main" id="{D08A3F62-A926-486C-901F-540C41A98A7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6381844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ody copy">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0"/>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 with text</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71"/>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4">
            <a:extLst>
              <a:ext uri="{FF2B5EF4-FFF2-40B4-BE49-F238E27FC236}">
                <a16:creationId xmlns:a16="http://schemas.microsoft.com/office/drawing/2014/main" id="{1CE5FA6E-A580-1649-9E9F-5C19102BC755}"/>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0" indent="0">
              <a:buNone/>
              <a:defRPr sz="1800"/>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691BE262-A5AA-4179-BD72-BB2BDD88AD5C}"/>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C7E18259-16DD-40BA-872C-9C10FE180C4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9E836178-46A4-400F-A2EE-0DA156EE8D9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7">
              <a:extLst>
                <a:ext uri="{FF2B5EF4-FFF2-40B4-BE49-F238E27FC236}">
                  <a16:creationId xmlns:a16="http://schemas.microsoft.com/office/drawing/2014/main" id="{69549093-67D3-432A-8BE1-5AF14018AE0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60397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ullets">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4011"/>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 with text</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71"/>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9" name="Text Placeholder 4">
            <a:extLst>
              <a:ext uri="{FF2B5EF4-FFF2-40B4-BE49-F238E27FC236}">
                <a16:creationId xmlns:a16="http://schemas.microsoft.com/office/drawing/2014/main" id="{F06500DD-3D60-3242-AFFD-556EDE7007B9}"/>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285737" indent="-285737">
              <a:buFont typeface="Arial" panose="020B0604020202020204" pitchFamily="34" charset="0"/>
              <a:buChar char="•"/>
              <a:defRPr sz="1800"/>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04060B41-C0A1-4BFA-A3AC-25203DA87E36}"/>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0" name="Group 9">
            <a:extLst>
              <a:ext uri="{FF2B5EF4-FFF2-40B4-BE49-F238E27FC236}">
                <a16:creationId xmlns:a16="http://schemas.microsoft.com/office/drawing/2014/main" id="{BBB9D9E7-0CBA-42C6-9C79-54A99107C8E5}"/>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7CE9B668-33F2-49FE-89BA-B695777E3BE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Freeform 7">
              <a:extLst>
                <a:ext uri="{FF2B5EF4-FFF2-40B4-BE49-F238E27FC236}">
                  <a16:creationId xmlns:a16="http://schemas.microsoft.com/office/drawing/2014/main" id="{CD4BB84C-DC7B-44EE-8871-D60D04C75EBC}"/>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56722358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3 copy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204" y="658203"/>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1A70BFBB-667C-D543-A5BA-BAD47BDB8FA0}"/>
              </a:ext>
            </a:extLst>
          </p:cNvPr>
          <p:cNvSpPr>
            <a:spLocks noGrp="1"/>
          </p:cNvSpPr>
          <p:nvPr>
            <p:ph type="body" sz="quarter" idx="16" hasCustomPrompt="1"/>
          </p:nvPr>
        </p:nvSpPr>
        <p:spPr>
          <a:xfrm>
            <a:off x="457204" y="1609344"/>
            <a:ext cx="2968625" cy="4334256"/>
          </a:xfrm>
          <a:prstGeom prst="rect">
            <a:avLst/>
          </a:prstGeom>
        </p:spPr>
        <p:txBody>
          <a:bodyPr anchor="ctr" anchorCtr="0"/>
          <a:lstStyle>
            <a:lvl1pPr marL="0" indent="0">
              <a:buNone/>
              <a:defRPr sz="1800"/>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a:t>An example of a full-bleed photography slide with header and body copy.</a:t>
            </a:r>
          </a:p>
          <a:p>
            <a:pPr lvl="0"/>
            <a:r>
              <a:rPr lang="en-US"/>
              <a:t>Click to edit text.</a:t>
            </a:r>
          </a:p>
        </p:txBody>
      </p:sp>
      <p:grpSp>
        <p:nvGrpSpPr>
          <p:cNvPr id="6" name="Group 5">
            <a:extLst>
              <a:ext uri="{FF2B5EF4-FFF2-40B4-BE49-F238E27FC236}">
                <a16:creationId xmlns:a16="http://schemas.microsoft.com/office/drawing/2014/main" id="{AFAEE452-2BEE-45AF-A25C-71F2C594E067}"/>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9F8A8C34-40BD-4EBD-A323-B5C8EFA602B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Freeform 7">
              <a:extLst>
                <a:ext uri="{FF2B5EF4-FFF2-40B4-BE49-F238E27FC236}">
                  <a16:creationId xmlns:a16="http://schemas.microsoft.com/office/drawing/2014/main" id="{84F0DCD8-333E-4336-88C6-6D7F788176A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40657338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3 bullets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204" y="658203"/>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C5D21EEE-1877-C443-8FDC-3A29A12D0ACA}"/>
              </a:ext>
            </a:extLst>
          </p:cNvPr>
          <p:cNvSpPr>
            <a:spLocks noGrp="1"/>
          </p:cNvSpPr>
          <p:nvPr>
            <p:ph type="body" sz="quarter" idx="16" hasCustomPrompt="1"/>
          </p:nvPr>
        </p:nvSpPr>
        <p:spPr>
          <a:xfrm>
            <a:off x="457204" y="1600200"/>
            <a:ext cx="2968625" cy="4343400"/>
          </a:xfrm>
          <a:prstGeom prst="rect">
            <a:avLst/>
          </a:prstGeom>
        </p:spPr>
        <p:txBody>
          <a:bodyPr anchor="ctr" anchorCtr="0"/>
          <a:lstStyle>
            <a:lvl1pPr marL="285737" indent="-285737">
              <a:buFont typeface="Arial" panose="020B0604020202020204" pitchFamily="34" charset="0"/>
              <a:buChar char="•"/>
              <a:defRPr sz="1800"/>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a:t>An example of a full-bleed photography slide with header and body copy.</a:t>
            </a:r>
          </a:p>
          <a:p>
            <a:pPr lvl="0"/>
            <a:r>
              <a:rPr lang="en-US"/>
              <a:t>Click to edit text.</a:t>
            </a:r>
          </a:p>
        </p:txBody>
      </p:sp>
      <p:grpSp>
        <p:nvGrpSpPr>
          <p:cNvPr id="6" name="Group 5">
            <a:extLst>
              <a:ext uri="{FF2B5EF4-FFF2-40B4-BE49-F238E27FC236}">
                <a16:creationId xmlns:a16="http://schemas.microsoft.com/office/drawing/2014/main" id="{629A0C31-E8D4-4A75-B891-33F5945EF7C1}"/>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D3E9A193-FF58-49AA-9172-1FEE7E2BC5C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Freeform 7">
              <a:extLst>
                <a:ext uri="{FF2B5EF4-FFF2-40B4-BE49-F238E27FC236}">
                  <a16:creationId xmlns:a16="http://schemas.microsoft.com/office/drawing/2014/main" id="{4363EF3C-26B9-431C-BA8C-BAE268FABD6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1966306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2 copy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201" y="658203"/>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304E6A06-5593-D949-B770-6703436A9F84}"/>
              </a:ext>
            </a:extLst>
          </p:cNvPr>
          <p:cNvSpPr>
            <a:spLocks noGrp="1"/>
          </p:cNvSpPr>
          <p:nvPr>
            <p:ph type="body" sz="quarter" idx="16" hasCustomPrompt="1"/>
          </p:nvPr>
        </p:nvSpPr>
        <p:spPr>
          <a:xfrm>
            <a:off x="457201" y="1605776"/>
            <a:ext cx="5327651" cy="4337824"/>
          </a:xfrm>
          <a:prstGeom prst="rect">
            <a:avLst/>
          </a:prstGeom>
        </p:spPr>
        <p:txBody>
          <a:bodyPr anchor="ctr" anchorCtr="0"/>
          <a:lstStyle>
            <a:lvl1pPr marL="0" indent="0">
              <a:buNone/>
              <a:defRPr sz="1800"/>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a:t>An example of a full-bleed photography slide with header and body copy.</a:t>
            </a:r>
          </a:p>
          <a:p>
            <a:pPr lvl="0"/>
            <a:r>
              <a:rPr lang="en-US"/>
              <a:t>Click to edit text.</a:t>
            </a:r>
          </a:p>
        </p:txBody>
      </p:sp>
      <p:grpSp>
        <p:nvGrpSpPr>
          <p:cNvPr id="7" name="Group 6">
            <a:extLst>
              <a:ext uri="{FF2B5EF4-FFF2-40B4-BE49-F238E27FC236}">
                <a16:creationId xmlns:a16="http://schemas.microsoft.com/office/drawing/2014/main" id="{D17A76F5-DDAE-4836-A920-92C5C1F6356D}"/>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B77DF201-E759-4BCF-9746-AD30BC349C1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89D947F4-B3B0-4ED9-9DA6-DED3CA891DD0}"/>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39828288"/>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2 bullets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201" y="658203"/>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D79B946A-8454-094A-83F0-0A5780930386}"/>
              </a:ext>
            </a:extLst>
          </p:cNvPr>
          <p:cNvSpPr>
            <a:spLocks noGrp="1"/>
          </p:cNvSpPr>
          <p:nvPr>
            <p:ph type="body" sz="quarter" idx="16" hasCustomPrompt="1"/>
          </p:nvPr>
        </p:nvSpPr>
        <p:spPr>
          <a:xfrm>
            <a:off x="457201" y="1600200"/>
            <a:ext cx="5327651" cy="4343400"/>
          </a:xfrm>
          <a:prstGeom prst="rect">
            <a:avLst/>
          </a:prstGeom>
        </p:spPr>
        <p:txBody>
          <a:bodyPr anchor="ctr" anchorCtr="0"/>
          <a:lstStyle>
            <a:lvl1pPr marL="285737" indent="-285737">
              <a:buFont typeface="Arial" panose="020B0604020202020204" pitchFamily="34" charset="0"/>
              <a:buChar char="•"/>
              <a:defRPr sz="1800"/>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a:t>An example of a full-bleed photography slide with header and body copy.</a:t>
            </a:r>
          </a:p>
          <a:p>
            <a:pPr lvl="0"/>
            <a:r>
              <a:rPr lang="en-US"/>
              <a:t>Click to edit text.</a:t>
            </a:r>
          </a:p>
        </p:txBody>
      </p:sp>
      <p:grpSp>
        <p:nvGrpSpPr>
          <p:cNvPr id="7" name="Group 6">
            <a:extLst>
              <a:ext uri="{FF2B5EF4-FFF2-40B4-BE49-F238E27FC236}">
                <a16:creationId xmlns:a16="http://schemas.microsoft.com/office/drawing/2014/main" id="{58982109-AE10-4900-84E1-4080E7F3559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C3DDCC99-EFAE-49AA-BC5F-A5B33A861DB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6CCF06A3-4F1F-4EDE-87AB-C037AC94DA3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77152293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hree-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459743"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263647"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067551"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78" marR="0" lvl="0" indent="-457178" algn="ctr" defTabSz="914354" rtl="0" eaLnBrk="1" fontAlgn="auto" latinLnBrk="0" hangingPunct="1">
              <a:lnSpc>
                <a:spcPct val="90000"/>
              </a:lnSpc>
              <a:spcBef>
                <a:spcPct val="0"/>
              </a:spcBef>
              <a:spcAft>
                <a:spcPts val="0"/>
              </a:spcAft>
              <a:buClrTx/>
              <a:buSzTx/>
              <a:tabLst/>
              <a:defRPr/>
            </a:pPr>
            <a:r>
              <a:rPr lang="en-US"/>
              <a:t>Click to edit text</a:t>
            </a:r>
          </a:p>
        </p:txBody>
      </p:sp>
      <p:sp>
        <p:nvSpPr>
          <p:cNvPr id="7" name="Text Placeholder 1">
            <a:extLst>
              <a:ext uri="{FF2B5EF4-FFF2-40B4-BE49-F238E27FC236}">
                <a16:creationId xmlns:a16="http://schemas.microsoft.com/office/drawing/2014/main" id="{AD34D604-F071-44FF-ABF3-6F382911FFCA}"/>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582CE741-B6D4-4198-B210-5F5E76AE31DB}"/>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748F9FFB-6F9C-4423-97BB-7A3208B7644F}"/>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7">
              <a:extLst>
                <a:ext uri="{FF2B5EF4-FFF2-40B4-BE49-F238E27FC236}">
                  <a16:creationId xmlns:a16="http://schemas.microsoft.com/office/drawing/2014/main" id="{22D58B15-A8C5-4327-8974-697FFC1974C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2440934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ree–column photography slide w/ cop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571500"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375404"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179308"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5" name="Text Placeholder 4">
            <a:extLst>
              <a:ext uri="{FF2B5EF4-FFF2-40B4-BE49-F238E27FC236}">
                <a16:creationId xmlns:a16="http://schemas.microsoft.com/office/drawing/2014/main" id="{6CA2E27B-7BFA-F54A-BE83-BAC9106903D3}"/>
              </a:ext>
            </a:extLst>
          </p:cNvPr>
          <p:cNvSpPr>
            <a:spLocks noGrp="1"/>
          </p:cNvSpPr>
          <p:nvPr>
            <p:ph type="body" sz="quarter" idx="13" hasCustomPrompt="1"/>
          </p:nvPr>
        </p:nvSpPr>
        <p:spPr>
          <a:xfrm>
            <a:off x="571500" y="1149842"/>
            <a:ext cx="11049000" cy="1517159"/>
          </a:xfrm>
          <a:prstGeom prst="rect">
            <a:avLst/>
          </a:prstGeom>
        </p:spPr>
        <p:txBody>
          <a:bodyPr numCol="3" spcCol="365760">
            <a:noAutofit/>
          </a:bodyPr>
          <a:lstStyle>
            <a:lvl1pPr marL="0" indent="0">
              <a:buNone/>
              <a:defRPr sz="1600">
                <a:solidFill>
                  <a:schemeClr val="tx1"/>
                </a:solidFill>
              </a:defRPr>
            </a:lvl1pPr>
            <a:lvl2pPr marL="457178" indent="0">
              <a:buNone/>
              <a:defRPr sz="1600">
                <a:solidFill>
                  <a:schemeClr val="bg1"/>
                </a:solidFill>
              </a:defRPr>
            </a:lvl2pPr>
            <a:lvl3pPr marL="914354" indent="0">
              <a:buNone/>
              <a:defRPr sz="1600">
                <a:solidFill>
                  <a:schemeClr val="bg1"/>
                </a:solidFill>
              </a:defRPr>
            </a:lvl3pPr>
            <a:lvl4pPr marL="1371532" indent="0">
              <a:buNone/>
              <a:defRPr sz="1600">
                <a:solidFill>
                  <a:schemeClr val="bg1"/>
                </a:solidFill>
              </a:defRPr>
            </a:lvl4pPr>
            <a:lvl5pPr marL="1828709" indent="0">
              <a:buNone/>
              <a:defRPr sz="1600">
                <a:solidFill>
                  <a:schemeClr val="tx1"/>
                </a:solidFill>
              </a:defRPr>
            </a:lvl5pPr>
          </a:lstStyle>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4"/>
            <a:endParaRPr lang="en-US"/>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571505" y="469392"/>
            <a:ext cx="11048999"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354" rtl="0" eaLnBrk="1" fontAlgn="auto" latinLnBrk="0" hangingPunct="1">
              <a:lnSpc>
                <a:spcPct val="90000"/>
              </a:lnSpc>
              <a:spcBef>
                <a:spcPct val="0"/>
              </a:spcBef>
              <a:spcAft>
                <a:spcPts val="0"/>
              </a:spcAft>
              <a:buClrTx/>
              <a:buSzTx/>
              <a:buFontTx/>
              <a:buNone/>
              <a:tabLst/>
              <a:defRPr/>
            </a:pPr>
            <a:r>
              <a:rPr lang="en-US"/>
              <a:t>Header Text</a:t>
            </a:r>
          </a:p>
        </p:txBody>
      </p:sp>
      <p:sp>
        <p:nvSpPr>
          <p:cNvPr id="9" name="Text Placeholder 1">
            <a:extLst>
              <a:ext uri="{FF2B5EF4-FFF2-40B4-BE49-F238E27FC236}">
                <a16:creationId xmlns:a16="http://schemas.microsoft.com/office/drawing/2014/main" id="{2B229D30-EF71-47B8-92D0-D66222D6185C}"/>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0" name="Group 9">
            <a:extLst>
              <a:ext uri="{FF2B5EF4-FFF2-40B4-BE49-F238E27FC236}">
                <a16:creationId xmlns:a16="http://schemas.microsoft.com/office/drawing/2014/main" id="{67BDD32C-29CF-4359-9C88-6E195658F52B}"/>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166F3399-2121-4F32-AA71-D8B39FE02FC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Freeform 7">
              <a:extLst>
                <a:ext uri="{FF2B5EF4-FFF2-40B4-BE49-F238E27FC236}">
                  <a16:creationId xmlns:a16="http://schemas.microsoft.com/office/drawing/2014/main" id="{CB471182-6C82-4339-BD28-7587A0668AF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75052686"/>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our-photo slide">
    <p:bg>
      <p:bgPr>
        <a:solidFill>
          <a:schemeClr val="bg1"/>
        </a:solidFill>
        <a:effectLst/>
      </p:bgPr>
    </p:bg>
    <p:spTree>
      <p:nvGrpSpPr>
        <p:cNvPr id="1" name=""/>
        <p:cNvGrpSpPr/>
        <p:nvPr/>
      </p:nvGrpSpPr>
      <p:grpSpPr>
        <a:xfrm>
          <a:off x="0" y="0"/>
          <a:ext cx="0" cy="0"/>
          <a:chOff x="0" y="0"/>
          <a:chExt cx="0" cy="0"/>
        </a:xfrm>
      </p:grpSpPr>
      <p:sp>
        <p:nvSpPr>
          <p:cNvPr id="20" name="Picture Placeholder 4">
            <a:extLst>
              <a:ext uri="{FF2B5EF4-FFF2-40B4-BE49-F238E27FC236}">
                <a16:creationId xmlns:a16="http://schemas.microsoft.com/office/drawing/2014/main" id="{4C4DEDBB-15EB-B748-A13C-857E4D1F4A73}"/>
              </a:ext>
            </a:extLst>
          </p:cNvPr>
          <p:cNvSpPr>
            <a:spLocks noGrp="1"/>
          </p:cNvSpPr>
          <p:nvPr>
            <p:ph type="pic" sz="quarter" idx="36" hasCustomPrompt="1"/>
          </p:nvPr>
        </p:nvSpPr>
        <p:spPr>
          <a:xfrm>
            <a:off x="6089904" y="3419856"/>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5" name="Picture Placeholder 4">
            <a:extLst>
              <a:ext uri="{FF2B5EF4-FFF2-40B4-BE49-F238E27FC236}">
                <a16:creationId xmlns:a16="http://schemas.microsoft.com/office/drawing/2014/main" id="{2E1E4198-7A0F-B245-96DA-848D3D82ABAB}"/>
              </a:ext>
            </a:extLst>
          </p:cNvPr>
          <p:cNvSpPr>
            <a:spLocks noGrp="1"/>
          </p:cNvSpPr>
          <p:nvPr>
            <p:ph type="pic" sz="quarter" idx="33" hasCustomPrompt="1"/>
          </p:nvPr>
        </p:nvSpPr>
        <p:spPr>
          <a:xfrm>
            <a:off x="0" y="-9144"/>
            <a:ext cx="6089904" cy="3429000"/>
          </a:xfrm>
          <a:prstGeom prst="rect">
            <a:avLst/>
          </a:prstGeom>
        </p:spPr>
        <p:txBody>
          <a:bodyPr tIns="640080"/>
          <a:lstStyle>
            <a:lvl1pPr marL="0" indent="0" algn="ctr">
              <a:buNone/>
              <a:defRPr sz="1600">
                <a:solidFill>
                  <a:schemeClr val="tx1"/>
                </a:solidFill>
              </a:defRPr>
            </a:lvl1pPr>
          </a:lstStyle>
          <a:p>
            <a:r>
              <a:rPr lang="en-US"/>
              <a:t>Click to insert picture.</a:t>
            </a:r>
          </a:p>
        </p:txBody>
      </p:sp>
      <p:sp>
        <p:nvSpPr>
          <p:cNvPr id="18" name="Picture Placeholder 4">
            <a:extLst>
              <a:ext uri="{FF2B5EF4-FFF2-40B4-BE49-F238E27FC236}">
                <a16:creationId xmlns:a16="http://schemas.microsoft.com/office/drawing/2014/main" id="{193FB4B7-BB07-9046-B229-35242A03640D}"/>
              </a:ext>
            </a:extLst>
          </p:cNvPr>
          <p:cNvSpPr>
            <a:spLocks noGrp="1"/>
          </p:cNvSpPr>
          <p:nvPr>
            <p:ph type="pic" sz="quarter" idx="34" hasCustomPrompt="1"/>
          </p:nvPr>
        </p:nvSpPr>
        <p:spPr>
          <a:xfrm>
            <a:off x="6089904" y="-9144"/>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19" name="Picture Placeholder 4">
            <a:extLst>
              <a:ext uri="{FF2B5EF4-FFF2-40B4-BE49-F238E27FC236}">
                <a16:creationId xmlns:a16="http://schemas.microsoft.com/office/drawing/2014/main" id="{CFBEA811-C71A-5F4E-AD08-0E9D86B9C0F7}"/>
              </a:ext>
            </a:extLst>
          </p:cNvPr>
          <p:cNvSpPr>
            <a:spLocks noGrp="1"/>
          </p:cNvSpPr>
          <p:nvPr>
            <p:ph type="pic" sz="quarter" idx="35" hasCustomPrompt="1"/>
          </p:nvPr>
        </p:nvSpPr>
        <p:spPr>
          <a:xfrm>
            <a:off x="0" y="3419856"/>
            <a:ext cx="6089904"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grpSp>
        <p:nvGrpSpPr>
          <p:cNvPr id="7" name="Group 6">
            <a:extLst>
              <a:ext uri="{FF2B5EF4-FFF2-40B4-BE49-F238E27FC236}">
                <a16:creationId xmlns:a16="http://schemas.microsoft.com/office/drawing/2014/main" id="{EFBD0B59-8567-4564-81C4-E83E52CA107C}"/>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E59836D3-F03B-4C4F-A255-EF0BBBAD943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Freeform 7">
              <a:extLst>
                <a:ext uri="{FF2B5EF4-FFF2-40B4-BE49-F238E27FC236}">
                  <a16:creationId xmlns:a16="http://schemas.microsoft.com/office/drawing/2014/main" id="{C4C4BF67-31B3-4992-B6D4-1FC564C99492}"/>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816229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
          <p:cNvSpPr>
            <a:spLocks noGrp="1" noChangeArrowheads="1"/>
          </p:cNvSpPr>
          <p:nvPr>
            <p:ph type="sldNum" sz="quarter" idx="11"/>
          </p:nvPr>
        </p:nvSpPr>
        <p:spPr>
          <a:ln/>
        </p:spPr>
        <p:txBody>
          <a:bodyPr/>
          <a:lstStyle>
            <a:lvl1pPr>
              <a:defRPr/>
            </a:lvl1pPr>
          </a:lstStyle>
          <a:p>
            <a:pPr>
              <a:defRPr/>
            </a:pPr>
            <a:fld id="{1DA73442-D83B-4E27-BEAF-779F7886091C}" type="slidenum">
              <a:rPr lang="en-US" altLang="en-US"/>
              <a:pPr>
                <a:defRPr/>
              </a:pPr>
              <a:t>‹#›</a:t>
            </a:fld>
            <a:endParaRPr lang="en-US" altLang="en-US"/>
          </a:p>
        </p:txBody>
      </p:sp>
    </p:spTree>
    <p:extLst>
      <p:ext uri="{BB962C8B-B14F-4D97-AF65-F5344CB8AC3E}">
        <p14:creationId xmlns:p14="http://schemas.microsoft.com/office/powerpoint/2010/main" val="14661918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our-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304804" y="2438400"/>
            <a:ext cx="2587625"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130045" y="2438400"/>
            <a:ext cx="2737931"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105589" y="2438400"/>
            <a:ext cx="2737931"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081137" y="2438400"/>
            <a:ext cx="2737931"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8" name="Text Placeholder 4">
            <a:extLst>
              <a:ext uri="{FF2B5EF4-FFF2-40B4-BE49-F238E27FC236}">
                <a16:creationId xmlns:a16="http://schemas.microsoft.com/office/drawing/2014/main" id="{8C24079A-C343-F14C-92BB-F0D6540190B5}"/>
              </a:ext>
            </a:extLst>
          </p:cNvPr>
          <p:cNvSpPr>
            <a:spLocks noGrp="1"/>
          </p:cNvSpPr>
          <p:nvPr>
            <p:ph type="body" sz="quarter" idx="14" hasCustomPrompt="1"/>
          </p:nvPr>
        </p:nvSpPr>
        <p:spPr>
          <a:xfrm>
            <a:off x="1943100" y="559571"/>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8" name="Text Placeholder 1">
            <a:extLst>
              <a:ext uri="{FF2B5EF4-FFF2-40B4-BE49-F238E27FC236}">
                <a16:creationId xmlns:a16="http://schemas.microsoft.com/office/drawing/2014/main" id="{0B5BE0EB-8BBC-4ADA-8EAE-A0A81754ACEC}"/>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7A5611B5-CB39-4841-B7F4-354BBC2A3C6F}"/>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F33DE909-677F-46A6-BF19-D0C9E005985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7">
              <a:extLst>
                <a:ext uri="{FF2B5EF4-FFF2-40B4-BE49-F238E27FC236}">
                  <a16:creationId xmlns:a16="http://schemas.microsoft.com/office/drawing/2014/main" id="{8FDFADFA-19AB-46C0-8D26-2B8C8DD414E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06437747"/>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Four–column two–row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457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378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299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220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4" name="Picture Placeholder 2">
            <a:extLst>
              <a:ext uri="{FF2B5EF4-FFF2-40B4-BE49-F238E27FC236}">
                <a16:creationId xmlns:a16="http://schemas.microsoft.com/office/drawing/2014/main" id="{29C744A8-9B78-6D44-9B5F-25EF93E1BE53}"/>
              </a:ext>
            </a:extLst>
          </p:cNvPr>
          <p:cNvSpPr>
            <a:spLocks noGrp="1"/>
          </p:cNvSpPr>
          <p:nvPr>
            <p:ph type="pic" sz="quarter" idx="14" hasCustomPrompt="1"/>
          </p:nvPr>
        </p:nvSpPr>
        <p:spPr>
          <a:xfrm>
            <a:off x="457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5" name="Picture Placeholder 2">
            <a:extLst>
              <a:ext uri="{FF2B5EF4-FFF2-40B4-BE49-F238E27FC236}">
                <a16:creationId xmlns:a16="http://schemas.microsoft.com/office/drawing/2014/main" id="{A9738A8C-1F84-4C43-A2A3-6FDD6F7ED126}"/>
              </a:ext>
            </a:extLst>
          </p:cNvPr>
          <p:cNvSpPr>
            <a:spLocks noGrp="1"/>
          </p:cNvSpPr>
          <p:nvPr>
            <p:ph type="pic" sz="quarter" idx="15" hasCustomPrompt="1"/>
          </p:nvPr>
        </p:nvSpPr>
        <p:spPr>
          <a:xfrm>
            <a:off x="3378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6" name="Picture Placeholder 2">
            <a:extLst>
              <a:ext uri="{FF2B5EF4-FFF2-40B4-BE49-F238E27FC236}">
                <a16:creationId xmlns:a16="http://schemas.microsoft.com/office/drawing/2014/main" id="{4F62BE7A-E882-A448-9702-B7DAE0E62199}"/>
              </a:ext>
            </a:extLst>
          </p:cNvPr>
          <p:cNvSpPr>
            <a:spLocks noGrp="1"/>
          </p:cNvSpPr>
          <p:nvPr>
            <p:ph type="pic" sz="quarter" idx="16" hasCustomPrompt="1"/>
          </p:nvPr>
        </p:nvSpPr>
        <p:spPr>
          <a:xfrm>
            <a:off x="6299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7" name="Picture Placeholder 2">
            <a:extLst>
              <a:ext uri="{FF2B5EF4-FFF2-40B4-BE49-F238E27FC236}">
                <a16:creationId xmlns:a16="http://schemas.microsoft.com/office/drawing/2014/main" id="{7E9D5272-175A-AF46-9412-3E6698B0E287}"/>
              </a:ext>
            </a:extLst>
          </p:cNvPr>
          <p:cNvSpPr>
            <a:spLocks noGrp="1"/>
          </p:cNvSpPr>
          <p:nvPr>
            <p:ph type="pic" sz="quarter" idx="17" hasCustomPrompt="1"/>
          </p:nvPr>
        </p:nvSpPr>
        <p:spPr>
          <a:xfrm>
            <a:off x="9220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3" name="Text Placeholder 4">
            <a:extLst>
              <a:ext uri="{FF2B5EF4-FFF2-40B4-BE49-F238E27FC236}">
                <a16:creationId xmlns:a16="http://schemas.microsoft.com/office/drawing/2014/main" id="{06D3D289-71BD-DC4A-979D-02AD76A5BDF3}"/>
              </a:ext>
            </a:extLst>
          </p:cNvPr>
          <p:cNvSpPr>
            <a:spLocks noGrp="1"/>
          </p:cNvSpPr>
          <p:nvPr>
            <p:ph type="body" sz="quarter" idx="18" hasCustomPrompt="1"/>
          </p:nvPr>
        </p:nvSpPr>
        <p:spPr>
          <a:xfrm>
            <a:off x="1943100" y="559571"/>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12" name="Text Placeholder 1">
            <a:extLst>
              <a:ext uri="{FF2B5EF4-FFF2-40B4-BE49-F238E27FC236}">
                <a16:creationId xmlns:a16="http://schemas.microsoft.com/office/drawing/2014/main" id="{33AA407C-B421-4BCB-B6FC-D204FEAFC881}"/>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4" name="Group 13">
            <a:extLst>
              <a:ext uri="{FF2B5EF4-FFF2-40B4-BE49-F238E27FC236}">
                <a16:creationId xmlns:a16="http://schemas.microsoft.com/office/drawing/2014/main" id="{479A7EB4-B160-4DC2-AF8B-99210849C3B1}"/>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6" name="Freeform 6">
              <a:extLst>
                <a:ext uri="{FF2B5EF4-FFF2-40B4-BE49-F238E27FC236}">
                  <a16:creationId xmlns:a16="http://schemas.microsoft.com/office/drawing/2014/main" id="{A6819A2A-FAFB-4C04-811C-6D8A75C26BC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Freeform 7">
              <a:extLst>
                <a:ext uri="{FF2B5EF4-FFF2-40B4-BE49-F238E27FC236}">
                  <a16:creationId xmlns:a16="http://schemas.microsoft.com/office/drawing/2014/main" id="{3604FD26-0F8A-4C2C-A448-995788A624E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7568874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ne–column bulleted list">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78" marR="0" lvl="0" indent="-457178" algn="ctr" defTabSz="914354"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p:nvPr>
        </p:nvSpPr>
        <p:spPr>
          <a:xfrm>
            <a:off x="3429001" y="1600206"/>
            <a:ext cx="5327651" cy="3468807"/>
          </a:xfrm>
          <a:prstGeom prst="rect">
            <a:avLst/>
          </a:prstGeom>
        </p:spPr>
        <p:txBody>
          <a:bodyPr/>
          <a:lstStyle>
            <a:lvl1pPr marL="0" marR="0" indent="0" algn="l" defTabSz="914354" rtl="0" eaLnBrk="1" fontAlgn="auto" latinLnBrk="0" hangingPunct="1">
              <a:lnSpc>
                <a:spcPct val="100000"/>
              </a:lnSpc>
              <a:spcBef>
                <a:spcPts val="1200"/>
              </a:spcBef>
              <a:spcAft>
                <a:spcPts val="0"/>
              </a:spcAft>
              <a:buClrTx/>
              <a:buSzTx/>
              <a:buFont typeface="Arial" panose="020B0604020202020204" pitchFamily="34" charset="0"/>
              <a:buNone/>
              <a:tabLst/>
              <a:defRPr lang="en-US" sz="2000" b="0" kern="1200">
                <a:solidFill>
                  <a:schemeClr val="tx1"/>
                </a:solidFill>
                <a:latin typeface="+mn-lt"/>
                <a:ea typeface="+mn-ea"/>
                <a:cs typeface="Trebuchet MS" panose="020B0603020202020204" pitchFamily="34" charset="0"/>
              </a:defRPr>
            </a:lvl1pPr>
            <a:lvl2pPr marL="692116" indent="-352409">
              <a:buFont typeface="Arial" panose="020B0604020202020204" pitchFamily="34" charset="0"/>
              <a:buChar char="•"/>
              <a:defRPr sz="2000"/>
            </a:lvl2pPr>
            <a:lvl3pPr marL="628619" indent="-171442">
              <a:buFont typeface="Arial" panose="020B0604020202020204" pitchFamily="34" charset="0"/>
              <a:buChar char="•"/>
              <a:defRPr sz="2000"/>
            </a:lvl3pPr>
            <a:lvl4pPr marL="685766" indent="0">
              <a:buNone/>
              <a:defRPr/>
            </a:lvl4pPr>
            <a:lvl5pPr marL="1028649" indent="0">
              <a:buNone/>
              <a:defRPr/>
            </a:lvl5pPr>
          </a:lstStyle>
          <a:p>
            <a:pPr lvl="0"/>
            <a:endParaRPr lang="en-US"/>
          </a:p>
        </p:txBody>
      </p:sp>
      <p:sp>
        <p:nvSpPr>
          <p:cNvPr id="6" name="Text Placeholder 1">
            <a:extLst>
              <a:ext uri="{FF2B5EF4-FFF2-40B4-BE49-F238E27FC236}">
                <a16:creationId xmlns:a16="http://schemas.microsoft.com/office/drawing/2014/main" id="{AC84F113-1D73-4CB4-B988-6A439D099C95}"/>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7" name="Group 6">
            <a:extLst>
              <a:ext uri="{FF2B5EF4-FFF2-40B4-BE49-F238E27FC236}">
                <a16:creationId xmlns:a16="http://schemas.microsoft.com/office/drawing/2014/main" id="{791CFB2E-04BB-4E94-A09E-7AE9770274A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F604DD0-0BC4-4642-9663-DF648C20E5E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723901FE-C63A-4691-BBCF-1BD7899CE1A8}"/>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2916497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wo-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mj-lt"/>
                <a:ea typeface="+mj-ea"/>
                <a:cs typeface="Arial" panose="020B0604020202020204" pitchFamily="34" charset="0"/>
              </a:defRPr>
            </a:lvl1pPr>
          </a:lstStyle>
          <a:p>
            <a:pPr marL="457178" marR="0" lvl="0" indent="-457178" algn="ctr" defTabSz="914354"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5" y="1600205"/>
            <a:ext cx="5327649" cy="445699"/>
          </a:xfrm>
          <a:prstGeom prst="rect">
            <a:avLst/>
          </a:prstGeom>
        </p:spPr>
        <p:txBody>
          <a:bodyPr/>
          <a:lstStyle>
            <a:lvl1pPr marL="0" indent="0" algn="l">
              <a:buFont typeface="Arial" panose="020B0604020202020204" pitchFamily="34" charset="0"/>
              <a:buNone/>
              <a:defRPr sz="2000" b="1" spc="0" baseline="0">
                <a:solidFill>
                  <a:schemeClr val="tx1"/>
                </a:solidFill>
              </a:defRPr>
            </a:lvl1pPr>
            <a:lvl2pPr marL="114294" indent="0">
              <a:buNone/>
              <a:defRPr/>
            </a:lvl2pPr>
            <a:lvl3pPr marL="457178" indent="0">
              <a:buNone/>
              <a:defRPr/>
            </a:lvl3pPr>
            <a:lvl4pPr marL="685766" indent="0">
              <a:buNone/>
              <a:defRPr/>
            </a:lvl4pPr>
            <a:lvl5pPr marL="1028649" indent="0">
              <a:buNone/>
              <a:defRPr/>
            </a:lvl5pPr>
          </a:lstStyle>
          <a:p>
            <a:pPr lvl="0"/>
            <a:r>
              <a:rPr lang="en-US"/>
              <a:t>Subhead text goes here</a:t>
            </a:r>
          </a:p>
        </p:txBody>
      </p:sp>
      <p:sp>
        <p:nvSpPr>
          <p:cNvPr id="18" name="Text Placeholder 4">
            <a:extLst>
              <a:ext uri="{FF2B5EF4-FFF2-40B4-BE49-F238E27FC236}">
                <a16:creationId xmlns:a16="http://schemas.microsoft.com/office/drawing/2014/main" id="{77082AC2-DF4D-9343-8899-975B65FCD3B1}"/>
              </a:ext>
            </a:extLst>
          </p:cNvPr>
          <p:cNvSpPr>
            <a:spLocks noGrp="1"/>
          </p:cNvSpPr>
          <p:nvPr>
            <p:ph type="body" sz="quarter" idx="19" hasCustomPrompt="1"/>
          </p:nvPr>
        </p:nvSpPr>
        <p:spPr>
          <a:xfrm>
            <a:off x="6391101" y="1611703"/>
            <a:ext cx="5353403" cy="445699"/>
          </a:xfrm>
          <a:prstGeom prst="rect">
            <a:avLst/>
          </a:prstGeom>
        </p:spPr>
        <p:txBody>
          <a:bodyPr/>
          <a:lstStyle>
            <a:lvl1pPr marL="0" indent="0" algn="l">
              <a:buFont typeface="Arial" panose="020B0604020202020204" pitchFamily="34" charset="0"/>
              <a:buNone/>
              <a:defRPr lang="en-US" sz="2000" b="1" kern="1200" spc="0" baseline="0">
                <a:solidFill>
                  <a:schemeClr val="tx1"/>
                </a:solidFill>
                <a:latin typeface="Trebuchet MS" panose="020B0703020202090204" pitchFamily="34" charset="0"/>
                <a:ea typeface="+mn-ea"/>
                <a:cs typeface="+mn-cs"/>
              </a:defRPr>
            </a:lvl1pPr>
            <a:lvl2pPr marL="114294" indent="0">
              <a:buNone/>
              <a:defRPr/>
            </a:lvl2pPr>
            <a:lvl3pPr marL="457178" indent="0">
              <a:buNone/>
              <a:defRPr/>
            </a:lvl3pPr>
            <a:lvl4pPr marL="685766" indent="0">
              <a:buNone/>
              <a:defRPr/>
            </a:lvl4pPr>
            <a:lvl5pPr marL="1028649" indent="0">
              <a:buNone/>
              <a:defRPr/>
            </a:lvl5pPr>
          </a:lstStyle>
          <a:p>
            <a:pPr marL="0" lvl="0" indent="0" algn="l" defTabSz="914354" rtl="0" eaLnBrk="1" latinLnBrk="0" hangingPunct="1">
              <a:lnSpc>
                <a:spcPct val="100000"/>
              </a:lnSpc>
              <a:spcBef>
                <a:spcPts val="1200"/>
              </a:spcBef>
              <a:buFont typeface="Arial" panose="020B0604020202020204" pitchFamily="34" charset="0"/>
              <a:buNone/>
            </a:pPr>
            <a:r>
              <a:rPr lang="en-US"/>
              <a:t>Subhead text 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2173407"/>
            <a:ext cx="5327651"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6" name="Text Placeholder 4">
            <a:extLst>
              <a:ext uri="{FF2B5EF4-FFF2-40B4-BE49-F238E27FC236}">
                <a16:creationId xmlns:a16="http://schemas.microsoft.com/office/drawing/2014/main" id="{A3DC293C-9D96-E743-B807-B22B1ADD0605}"/>
              </a:ext>
            </a:extLst>
          </p:cNvPr>
          <p:cNvSpPr>
            <a:spLocks noGrp="1"/>
          </p:cNvSpPr>
          <p:nvPr>
            <p:ph type="body" sz="quarter" idx="20" hasCustomPrompt="1"/>
          </p:nvPr>
        </p:nvSpPr>
        <p:spPr>
          <a:xfrm>
            <a:off x="6391100" y="2184908"/>
            <a:ext cx="5343701"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dolor sit </a:t>
            </a:r>
            <a:r>
              <a:rPr lang="en-US" err="1"/>
              <a:t>amet</a:t>
            </a:r>
            <a:r>
              <a:rPr lang="en-US"/>
              <a:t>, </a:t>
            </a:r>
            <a:r>
              <a:rPr lang="en-US" err="1"/>
              <a:t>consectet</a:t>
            </a:r>
            <a:endParaRPr lang="en-US"/>
          </a:p>
        </p:txBody>
      </p:sp>
      <p:sp>
        <p:nvSpPr>
          <p:cNvPr id="2" name="TextBox 1">
            <a:extLst>
              <a:ext uri="{FF2B5EF4-FFF2-40B4-BE49-F238E27FC236}">
                <a16:creationId xmlns:a16="http://schemas.microsoft.com/office/drawing/2014/main" id="{5FCF6F70-6C17-7E4D-8F36-09BFE8E3F0CC}"/>
              </a:ext>
            </a:extLst>
          </p:cNvPr>
          <p:cNvSpPr txBox="1"/>
          <p:nvPr userDrawn="1"/>
        </p:nvSpPr>
        <p:spPr>
          <a:xfrm>
            <a:off x="8713777" y="2700379"/>
            <a:ext cx="45719"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0" name="Text Placeholder 1">
            <a:extLst>
              <a:ext uri="{FF2B5EF4-FFF2-40B4-BE49-F238E27FC236}">
                <a16:creationId xmlns:a16="http://schemas.microsoft.com/office/drawing/2014/main" id="{FA6AA5CA-8BA1-49E0-ABED-0D68102A870C}"/>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1" name="Group 10">
            <a:extLst>
              <a:ext uri="{FF2B5EF4-FFF2-40B4-BE49-F238E27FC236}">
                <a16:creationId xmlns:a16="http://schemas.microsoft.com/office/drawing/2014/main" id="{6C8EEF78-B7BD-4597-98EA-9E640B54A334}"/>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2" name="Freeform 6">
              <a:extLst>
                <a:ext uri="{FF2B5EF4-FFF2-40B4-BE49-F238E27FC236}">
                  <a16:creationId xmlns:a16="http://schemas.microsoft.com/office/drawing/2014/main" id="{392EAD7A-1806-494C-BD82-508E77D941A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3" name="Freeform 7">
              <a:extLst>
                <a:ext uri="{FF2B5EF4-FFF2-40B4-BE49-F238E27FC236}">
                  <a16:creationId xmlns:a16="http://schemas.microsoft.com/office/drawing/2014/main" id="{10B13254-DD2F-484F-942D-E4EDE4BCAA5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58954591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78" marR="0" lvl="0" indent="-457178" algn="ctr" defTabSz="914354" rtl="0" eaLnBrk="1" fontAlgn="auto" latinLnBrk="0" hangingPunct="1">
              <a:lnSpc>
                <a:spcPct val="90000"/>
              </a:lnSpc>
              <a:spcBef>
                <a:spcPct val="0"/>
              </a:spcBef>
              <a:spcAft>
                <a:spcPts val="0"/>
              </a:spcAft>
              <a:buClrTx/>
              <a:buSzTx/>
              <a:tabLst/>
              <a:defRPr/>
            </a:pPr>
            <a:r>
              <a:rPr lang="en-US"/>
              <a:t>Process Slide</a:t>
            </a:r>
          </a:p>
        </p:txBody>
      </p:sp>
      <p:sp>
        <p:nvSpPr>
          <p:cNvPr id="11" name="Oval 10">
            <a:extLst>
              <a:ext uri="{FF2B5EF4-FFF2-40B4-BE49-F238E27FC236}">
                <a16:creationId xmlns:a16="http://schemas.microsoft.com/office/drawing/2014/main" id="{E068A246-457B-5A4F-94A4-349BFBB42147}"/>
              </a:ext>
            </a:extLst>
          </p:cNvPr>
          <p:cNvSpPr>
            <a:spLocks noChangeAspect="1"/>
          </p:cNvSpPr>
          <p:nvPr userDrawn="1"/>
        </p:nvSpPr>
        <p:spPr>
          <a:xfrm>
            <a:off x="8580299"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bg1"/>
              </a:solidFill>
            </a:endParaRPr>
          </a:p>
        </p:txBody>
      </p:sp>
      <p:sp>
        <p:nvSpPr>
          <p:cNvPr id="12" name="Oval 11">
            <a:extLst>
              <a:ext uri="{FF2B5EF4-FFF2-40B4-BE49-F238E27FC236}">
                <a16:creationId xmlns:a16="http://schemas.microsoft.com/office/drawing/2014/main" id="{04884CA8-65D3-6F43-948A-BE1F41AE50A5}"/>
              </a:ext>
            </a:extLst>
          </p:cNvPr>
          <p:cNvSpPr>
            <a:spLocks noChangeAspect="1"/>
          </p:cNvSpPr>
          <p:nvPr userDrawn="1"/>
        </p:nvSpPr>
        <p:spPr>
          <a:xfrm>
            <a:off x="4925311"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bg1"/>
              </a:solidFill>
            </a:endParaRPr>
          </a:p>
        </p:txBody>
      </p:sp>
      <p:sp>
        <p:nvSpPr>
          <p:cNvPr id="14" name="Oval 13">
            <a:extLst>
              <a:ext uri="{FF2B5EF4-FFF2-40B4-BE49-F238E27FC236}">
                <a16:creationId xmlns:a16="http://schemas.microsoft.com/office/drawing/2014/main" id="{79EF6BA5-F00C-214C-961F-2C576DC93DFA}"/>
              </a:ext>
            </a:extLst>
          </p:cNvPr>
          <p:cNvSpPr>
            <a:spLocks noChangeAspect="1"/>
          </p:cNvSpPr>
          <p:nvPr/>
        </p:nvSpPr>
        <p:spPr>
          <a:xfrm>
            <a:off x="1182976" y="1828806"/>
            <a:ext cx="2468880" cy="246580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bg1"/>
              </a:solidFill>
            </a:endParaRPr>
          </a:p>
        </p:txBody>
      </p:sp>
      <p:pic>
        <p:nvPicPr>
          <p:cNvPr id="19" name="Picture 18">
            <a:extLst>
              <a:ext uri="{FF2B5EF4-FFF2-40B4-BE49-F238E27FC236}">
                <a16:creationId xmlns:a16="http://schemas.microsoft.com/office/drawing/2014/main" id="{229BA107-F3F8-9C44-A51D-1421836B09CA}"/>
              </a:ext>
            </a:extLst>
          </p:cNvPr>
          <p:cNvPicPr>
            <a:picLocks noChangeAspect="1"/>
          </p:cNvPicPr>
          <p:nvPr userDrawn="1"/>
        </p:nvPicPr>
        <p:blipFill>
          <a:blip r:embed="rId2"/>
          <a:stretch>
            <a:fillRect/>
          </a:stretch>
        </p:blipFill>
        <p:spPr>
          <a:xfrm>
            <a:off x="4033035" y="2469986"/>
            <a:ext cx="499272" cy="920533"/>
          </a:xfrm>
          <a:prstGeom prst="rect">
            <a:avLst/>
          </a:prstGeom>
        </p:spPr>
      </p:pic>
      <p:pic>
        <p:nvPicPr>
          <p:cNvPr id="21" name="Picture 20">
            <a:extLst>
              <a:ext uri="{FF2B5EF4-FFF2-40B4-BE49-F238E27FC236}">
                <a16:creationId xmlns:a16="http://schemas.microsoft.com/office/drawing/2014/main" id="{12941A2A-6824-554C-A1C1-8162A70BDAB7}"/>
              </a:ext>
            </a:extLst>
          </p:cNvPr>
          <p:cNvPicPr>
            <a:picLocks noChangeAspect="1"/>
          </p:cNvPicPr>
          <p:nvPr userDrawn="1"/>
        </p:nvPicPr>
        <p:blipFill>
          <a:blip r:embed="rId2"/>
          <a:stretch>
            <a:fillRect/>
          </a:stretch>
        </p:blipFill>
        <p:spPr>
          <a:xfrm>
            <a:off x="7781281" y="2469986"/>
            <a:ext cx="499272" cy="920533"/>
          </a:xfrm>
          <a:prstGeom prst="rect">
            <a:avLst/>
          </a:prstGeom>
        </p:spPr>
      </p:pic>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text</a:t>
            </a:r>
          </a:p>
        </p:txBody>
      </p:sp>
      <p:sp>
        <p:nvSpPr>
          <p:cNvPr id="23" name="Text Placeholder 3">
            <a:extLst>
              <a:ext uri="{FF2B5EF4-FFF2-40B4-BE49-F238E27FC236}">
                <a16:creationId xmlns:a16="http://schemas.microsoft.com/office/drawing/2014/main" id="{DDB19C92-A1BF-F644-8B87-61932B3D7741}"/>
              </a:ext>
            </a:extLst>
          </p:cNvPr>
          <p:cNvSpPr>
            <a:spLocks noGrp="1"/>
          </p:cNvSpPr>
          <p:nvPr>
            <p:ph type="body" sz="quarter" idx="16" hasCustomPrompt="1"/>
          </p:nvPr>
        </p:nvSpPr>
        <p:spPr>
          <a:xfrm>
            <a:off x="5330947"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text</a:t>
            </a:r>
          </a:p>
        </p:txBody>
      </p:sp>
      <p:sp>
        <p:nvSpPr>
          <p:cNvPr id="24" name="Text Placeholder 3">
            <a:extLst>
              <a:ext uri="{FF2B5EF4-FFF2-40B4-BE49-F238E27FC236}">
                <a16:creationId xmlns:a16="http://schemas.microsoft.com/office/drawing/2014/main" id="{BD864066-11AF-A546-8369-D0833825F7E0}"/>
              </a:ext>
            </a:extLst>
          </p:cNvPr>
          <p:cNvSpPr>
            <a:spLocks noGrp="1"/>
          </p:cNvSpPr>
          <p:nvPr>
            <p:ph type="body" sz="quarter" idx="17" hasCustomPrompt="1"/>
          </p:nvPr>
        </p:nvSpPr>
        <p:spPr>
          <a:xfrm>
            <a:off x="8988547"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text</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182976" y="4830755"/>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840576" y="4830755"/>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592307" y="4830755"/>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text</a:t>
            </a:r>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 name="Rectangle 1">
            <a:extLst>
              <a:ext uri="{FF2B5EF4-FFF2-40B4-BE49-F238E27FC236}">
                <a16:creationId xmlns:a16="http://schemas.microsoft.com/office/drawing/2014/main" id="{5DE1D50E-F2D6-46E6-B2CA-C10B2D1C9777}"/>
              </a:ext>
            </a:extLst>
          </p:cNvPr>
          <p:cNvSpPr/>
          <p:nvPr userDrawn="1"/>
        </p:nvSpPr>
        <p:spPr>
          <a:xfrm>
            <a:off x="5783994" y="3244334"/>
            <a:ext cx="624017" cy="369332"/>
          </a:xfrm>
          <a:prstGeom prst="rect">
            <a:avLst/>
          </a:prstGeom>
        </p:spPr>
        <p:txBody>
          <a:bodyPr wrap="none">
            <a:spAutoFit/>
          </a:bodyPr>
          <a:lstStyle/>
          <a:p>
            <a:r>
              <a:rPr kumimoji="0" lang="en-US" sz="18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800"/>
          </a:p>
        </p:txBody>
      </p:sp>
      <p:sp>
        <p:nvSpPr>
          <p:cNvPr id="3" name="Rectangle 2">
            <a:extLst>
              <a:ext uri="{FF2B5EF4-FFF2-40B4-BE49-F238E27FC236}">
                <a16:creationId xmlns:a16="http://schemas.microsoft.com/office/drawing/2014/main" id="{D2FE264E-5482-4CA6-915A-37D40B7CE5BB}"/>
              </a:ext>
            </a:extLst>
          </p:cNvPr>
          <p:cNvSpPr/>
          <p:nvPr userDrawn="1"/>
        </p:nvSpPr>
        <p:spPr>
          <a:xfrm>
            <a:off x="5783994" y="3244334"/>
            <a:ext cx="624017" cy="369332"/>
          </a:xfrm>
          <a:prstGeom prst="rect">
            <a:avLst/>
          </a:prstGeom>
        </p:spPr>
        <p:txBody>
          <a:bodyPr wrap="none">
            <a:spAutoFit/>
          </a:bodyPr>
          <a:lstStyle/>
          <a:p>
            <a:r>
              <a:rPr kumimoji="0" lang="en-US" sz="18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800"/>
          </a:p>
        </p:txBody>
      </p:sp>
      <p:grpSp>
        <p:nvGrpSpPr>
          <p:cNvPr id="20" name="Group 19">
            <a:extLst>
              <a:ext uri="{FF2B5EF4-FFF2-40B4-BE49-F238E27FC236}">
                <a16:creationId xmlns:a16="http://schemas.microsoft.com/office/drawing/2014/main" id="{90A51226-AD4E-4C7E-A893-66B1CC7F74A3}"/>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29" name="Freeform 6">
              <a:extLst>
                <a:ext uri="{FF2B5EF4-FFF2-40B4-BE49-F238E27FC236}">
                  <a16:creationId xmlns:a16="http://schemas.microsoft.com/office/drawing/2014/main" id="{DE56611B-4573-4753-BC09-20DFBA03946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7">
              <a:extLst>
                <a:ext uri="{FF2B5EF4-FFF2-40B4-BE49-F238E27FC236}">
                  <a16:creationId xmlns:a16="http://schemas.microsoft.com/office/drawing/2014/main" id="{E8DED29E-1824-473A-99F5-1E15D864401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885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57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78" marR="0" lvl="0" indent="-457178" algn="ctr" defTabSz="914354"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0" name="TextBox 19">
            <a:extLst>
              <a:ext uri="{FF2B5EF4-FFF2-40B4-BE49-F238E27FC236}">
                <a16:creationId xmlns:a16="http://schemas.microsoft.com/office/drawing/2014/main" id="{4031250B-2E6E-4515-B283-0D1EFFB077B4}"/>
              </a:ext>
            </a:extLst>
          </p:cNvPr>
          <p:cNvSpPr txBox="1"/>
          <p:nvPr userDrawn="1"/>
        </p:nvSpPr>
        <p:spPr>
          <a:xfrm>
            <a:off x="796429" y="4703800"/>
            <a:ext cx="10493715" cy="1690655"/>
          </a:xfrm>
          <a:prstGeom prst="roundRect">
            <a:avLst>
              <a:gd name="adj" fmla="val 4501"/>
            </a:avLst>
          </a:prstGeom>
          <a:solidFill>
            <a:schemeClr val="bg1"/>
          </a:solidFill>
          <a:ln>
            <a:noFill/>
          </a:ln>
          <a:effectLst>
            <a:outerShdw blurRad="152400" dir="5400000" algn="ctr" rotWithShape="0">
              <a:srgbClr val="3C3F41">
                <a:alpha val="20000"/>
              </a:srgbClr>
            </a:outerShdw>
          </a:effectLst>
        </p:spPr>
        <p:txBody>
          <a:bodyPr wrap="square" lIns="0" tIns="0" rIns="0" bIns="0" rtlCol="0" anchor="ctr">
            <a:noAutofit/>
          </a:bodyPr>
          <a:lstStyle/>
          <a:p>
            <a:pPr marL="0" marR="0" lvl="0" indent="0" algn="ctr" defTabSz="492852"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1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1</a:t>
            </a:r>
          </a:p>
          <a:p>
            <a:pPr marL="0" marR="0" lvl="0" indent="0" algn="ctr" defTabSz="492852"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2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2</a:t>
            </a:r>
          </a:p>
          <a:p>
            <a:pPr marL="0" marR="0" lvl="0" indent="0" algn="ctr" defTabSz="492852"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3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3</a:t>
            </a:r>
          </a:p>
        </p:txBody>
      </p:sp>
      <p:sp>
        <p:nvSpPr>
          <p:cNvPr id="29" name="TextBox 28">
            <a:extLst>
              <a:ext uri="{FF2B5EF4-FFF2-40B4-BE49-F238E27FC236}">
                <a16:creationId xmlns:a16="http://schemas.microsoft.com/office/drawing/2014/main" id="{9A3EB400-1AD0-493E-B7BB-6FDA2EB88B66}"/>
              </a:ext>
            </a:extLst>
          </p:cNvPr>
          <p:cNvSpPr txBox="1"/>
          <p:nvPr userDrawn="1"/>
        </p:nvSpPr>
        <p:spPr>
          <a:xfrm>
            <a:off x="796429"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L="0" marR="0" lvl="0" indent="0" algn="ctr" defTabSz="492852" rtl="0" eaLnBrk="1" fontAlgn="base" latinLnBrk="0"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marL="0" marR="0" lvl="0" indent="0" algn="l" defTabSz="492852" rtl="0" eaLnBrk="1" fontAlgn="base" latinLnBrk="0" hangingPunct="0">
              <a:lnSpc>
                <a:spcPct val="100000"/>
              </a:lnSpc>
              <a:spcBef>
                <a:spcPct val="0"/>
              </a:spcBef>
              <a:spcAft>
                <a:spcPct val="0"/>
              </a:spcAft>
              <a:buClrTx/>
              <a:buSzTx/>
              <a:buFontTx/>
              <a:buNone/>
              <a:tabLst/>
              <a:defRPr/>
            </a:pP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a:t>
            </a:r>
          </a:p>
        </p:txBody>
      </p:sp>
      <p:sp>
        <p:nvSpPr>
          <p:cNvPr id="30" name="TextBox 29">
            <a:extLst>
              <a:ext uri="{FF2B5EF4-FFF2-40B4-BE49-F238E27FC236}">
                <a16:creationId xmlns:a16="http://schemas.microsoft.com/office/drawing/2014/main" id="{7336A42F-AE98-4F30-A4D3-F03607D9AFAF}"/>
              </a:ext>
            </a:extLst>
          </p:cNvPr>
          <p:cNvSpPr txBox="1"/>
          <p:nvPr userDrawn="1"/>
        </p:nvSpPr>
        <p:spPr>
          <a:xfrm>
            <a:off x="2940785"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52"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52"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1" name="TextBox 30">
            <a:extLst>
              <a:ext uri="{FF2B5EF4-FFF2-40B4-BE49-F238E27FC236}">
                <a16:creationId xmlns:a16="http://schemas.microsoft.com/office/drawing/2014/main" id="{DE24F44A-994D-4467-8E85-C87C34D419AD}"/>
              </a:ext>
            </a:extLst>
          </p:cNvPr>
          <p:cNvSpPr txBox="1"/>
          <p:nvPr userDrawn="1"/>
        </p:nvSpPr>
        <p:spPr>
          <a:xfrm>
            <a:off x="5085141"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52"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52"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2" name="TextBox 31">
            <a:extLst>
              <a:ext uri="{FF2B5EF4-FFF2-40B4-BE49-F238E27FC236}">
                <a16:creationId xmlns:a16="http://schemas.microsoft.com/office/drawing/2014/main" id="{732B765A-E6DB-4B63-B2FA-BB2E16048023}"/>
              </a:ext>
            </a:extLst>
          </p:cNvPr>
          <p:cNvSpPr txBox="1"/>
          <p:nvPr userDrawn="1"/>
        </p:nvSpPr>
        <p:spPr>
          <a:xfrm>
            <a:off x="7229493"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52"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52"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3" name="TextBox 32">
            <a:extLst>
              <a:ext uri="{FF2B5EF4-FFF2-40B4-BE49-F238E27FC236}">
                <a16:creationId xmlns:a16="http://schemas.microsoft.com/office/drawing/2014/main" id="{143DC1AB-4D5C-4A6A-9FCE-F49349573284}"/>
              </a:ext>
            </a:extLst>
          </p:cNvPr>
          <p:cNvSpPr txBox="1"/>
          <p:nvPr userDrawn="1"/>
        </p:nvSpPr>
        <p:spPr>
          <a:xfrm>
            <a:off x="9373849"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52"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52"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4" name="Picture Placeholder 4">
            <a:extLst>
              <a:ext uri="{FF2B5EF4-FFF2-40B4-BE49-F238E27FC236}">
                <a16:creationId xmlns:a16="http://schemas.microsoft.com/office/drawing/2014/main" id="{AE96C76A-7935-4F40-8BF6-F467748DABDF}"/>
              </a:ext>
            </a:extLst>
          </p:cNvPr>
          <p:cNvSpPr>
            <a:spLocks noGrp="1"/>
          </p:cNvSpPr>
          <p:nvPr>
            <p:ph type="pic" sz="quarter" idx="19" hasCustomPrompt="1"/>
          </p:nvPr>
        </p:nvSpPr>
        <p:spPr>
          <a:xfrm>
            <a:off x="1362075" y="1362798"/>
            <a:ext cx="771525" cy="770802"/>
          </a:xfrm>
          <a:prstGeom prst="rect">
            <a:avLst/>
          </a:prstGeom>
          <a:noFill/>
        </p:spPr>
        <p:txBody>
          <a:bodyPr anchor="t" anchorCtr="0"/>
          <a:lstStyle>
            <a:lvl1pPr marL="0" indent="0" algn="ctr" defTabSz="457178"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5" name="Picture Placeholder 4">
            <a:extLst>
              <a:ext uri="{FF2B5EF4-FFF2-40B4-BE49-F238E27FC236}">
                <a16:creationId xmlns:a16="http://schemas.microsoft.com/office/drawing/2014/main" id="{FE173F16-CFAD-41E6-B502-2A2D536F0D34}"/>
              </a:ext>
            </a:extLst>
          </p:cNvPr>
          <p:cNvSpPr>
            <a:spLocks noGrp="1"/>
          </p:cNvSpPr>
          <p:nvPr>
            <p:ph type="pic" sz="quarter" idx="23" hasCustomPrompt="1"/>
          </p:nvPr>
        </p:nvSpPr>
        <p:spPr>
          <a:xfrm>
            <a:off x="3513168" y="1362798"/>
            <a:ext cx="771525" cy="770802"/>
          </a:xfrm>
          <a:prstGeom prst="rect">
            <a:avLst/>
          </a:prstGeom>
          <a:noFill/>
        </p:spPr>
        <p:txBody>
          <a:bodyPr anchor="t" anchorCtr="0"/>
          <a:lstStyle>
            <a:lvl1pPr marL="0" indent="0" algn="ctr" defTabSz="457178"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6" name="Picture Placeholder 4">
            <a:extLst>
              <a:ext uri="{FF2B5EF4-FFF2-40B4-BE49-F238E27FC236}">
                <a16:creationId xmlns:a16="http://schemas.microsoft.com/office/drawing/2014/main" id="{430F9677-8AF9-444A-BE0F-659D19252C17}"/>
              </a:ext>
            </a:extLst>
          </p:cNvPr>
          <p:cNvSpPr>
            <a:spLocks noGrp="1"/>
          </p:cNvSpPr>
          <p:nvPr>
            <p:ph type="pic" sz="quarter" idx="24" hasCustomPrompt="1"/>
          </p:nvPr>
        </p:nvSpPr>
        <p:spPr>
          <a:xfrm>
            <a:off x="5657524" y="1362798"/>
            <a:ext cx="771525" cy="770802"/>
          </a:xfrm>
          <a:prstGeom prst="rect">
            <a:avLst/>
          </a:prstGeom>
          <a:noFill/>
        </p:spPr>
        <p:txBody>
          <a:bodyPr anchor="t" anchorCtr="0"/>
          <a:lstStyle>
            <a:lvl1pPr marL="0" indent="0" algn="ctr" defTabSz="457178"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7" name="Picture Placeholder 4">
            <a:extLst>
              <a:ext uri="{FF2B5EF4-FFF2-40B4-BE49-F238E27FC236}">
                <a16:creationId xmlns:a16="http://schemas.microsoft.com/office/drawing/2014/main" id="{2E842D21-E115-4DB5-9E62-EDA9969E90A6}"/>
              </a:ext>
            </a:extLst>
          </p:cNvPr>
          <p:cNvSpPr>
            <a:spLocks noGrp="1"/>
          </p:cNvSpPr>
          <p:nvPr>
            <p:ph type="pic" sz="quarter" idx="25" hasCustomPrompt="1"/>
          </p:nvPr>
        </p:nvSpPr>
        <p:spPr>
          <a:xfrm>
            <a:off x="7801876" y="1362798"/>
            <a:ext cx="771525" cy="770802"/>
          </a:xfrm>
          <a:prstGeom prst="rect">
            <a:avLst/>
          </a:prstGeom>
          <a:noFill/>
        </p:spPr>
        <p:txBody>
          <a:bodyPr anchor="t" anchorCtr="0"/>
          <a:lstStyle>
            <a:lvl1pPr marL="0" indent="0" algn="ctr" defTabSz="457178"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8" name="Picture Placeholder 4">
            <a:extLst>
              <a:ext uri="{FF2B5EF4-FFF2-40B4-BE49-F238E27FC236}">
                <a16:creationId xmlns:a16="http://schemas.microsoft.com/office/drawing/2014/main" id="{A9894953-EF88-4ADD-902B-601DAF2BB41A}"/>
              </a:ext>
            </a:extLst>
          </p:cNvPr>
          <p:cNvSpPr>
            <a:spLocks noGrp="1"/>
          </p:cNvSpPr>
          <p:nvPr>
            <p:ph type="pic" sz="quarter" idx="26" hasCustomPrompt="1"/>
          </p:nvPr>
        </p:nvSpPr>
        <p:spPr>
          <a:xfrm>
            <a:off x="9946232" y="1362798"/>
            <a:ext cx="771525" cy="770802"/>
          </a:xfrm>
          <a:prstGeom prst="rect">
            <a:avLst/>
          </a:prstGeom>
          <a:noFill/>
        </p:spPr>
        <p:txBody>
          <a:bodyPr anchor="t" anchorCtr="0"/>
          <a:lstStyle>
            <a:lvl1pPr marL="0" indent="0" algn="ctr" defTabSz="457178"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grpSp>
        <p:nvGrpSpPr>
          <p:cNvPr id="17" name="Group 16">
            <a:extLst>
              <a:ext uri="{FF2B5EF4-FFF2-40B4-BE49-F238E27FC236}">
                <a16:creationId xmlns:a16="http://schemas.microsoft.com/office/drawing/2014/main" id="{E4805B90-9FED-4AEF-BAEA-1C390FB8F605}"/>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8" name="Freeform 6">
              <a:extLst>
                <a:ext uri="{FF2B5EF4-FFF2-40B4-BE49-F238E27FC236}">
                  <a16:creationId xmlns:a16="http://schemas.microsoft.com/office/drawing/2014/main" id="{51C9AB35-8C82-435A-8F62-861F2D3D617C}"/>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266785EB-52C9-4302-8B38-B4FE9EB66896}"/>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7794146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Process slide w/ section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78" marR="0" lvl="0" indent="-457178" algn="ctr" defTabSz="914354"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STEP 1</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579216" y="4395007"/>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927535" y="4395007"/>
            <a:ext cx="2383184"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259899" y="4333617"/>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text</a:t>
            </a:r>
          </a:p>
        </p:txBody>
      </p:sp>
      <p:grpSp>
        <p:nvGrpSpPr>
          <p:cNvPr id="17" name="Group 16">
            <a:extLst>
              <a:ext uri="{FF2B5EF4-FFF2-40B4-BE49-F238E27FC236}">
                <a16:creationId xmlns:a16="http://schemas.microsoft.com/office/drawing/2014/main" id="{479C0B24-8976-C14A-A6C1-D9C5696BD8E0}"/>
              </a:ext>
            </a:extLst>
          </p:cNvPr>
          <p:cNvGrpSpPr/>
          <p:nvPr userDrawn="1"/>
        </p:nvGrpSpPr>
        <p:grpSpPr>
          <a:xfrm>
            <a:off x="1031977" y="3557873"/>
            <a:ext cx="10086087" cy="314325"/>
            <a:chOff x="1046660" y="2728913"/>
            <a:chExt cx="10086086" cy="314325"/>
          </a:xfrm>
        </p:grpSpPr>
        <p:pic>
          <p:nvPicPr>
            <p:cNvPr id="18" name="Picture 17">
              <a:extLst>
                <a:ext uri="{FF2B5EF4-FFF2-40B4-BE49-F238E27FC236}">
                  <a16:creationId xmlns:a16="http://schemas.microsoft.com/office/drawing/2014/main" id="{5AACC63E-A5A1-9C47-8880-5621D078C5E8}"/>
                </a:ext>
              </a:extLst>
            </p:cNvPr>
            <p:cNvPicPr>
              <a:picLocks noChangeAspect="1"/>
            </p:cNvPicPr>
            <p:nvPr/>
          </p:nvPicPr>
          <p:blipFill>
            <a:blip r:embed="rId2">
              <a:grayscl/>
            </a:blip>
            <a:stretch>
              <a:fillRect/>
            </a:stretch>
          </p:blipFill>
          <p:spPr>
            <a:xfrm>
              <a:off x="1046660" y="2728913"/>
              <a:ext cx="3415665" cy="314325"/>
            </a:xfrm>
            <a:prstGeom prst="rect">
              <a:avLst/>
            </a:prstGeom>
          </p:spPr>
        </p:pic>
        <p:pic>
          <p:nvPicPr>
            <p:cNvPr id="20" name="Picture 19">
              <a:extLst>
                <a:ext uri="{FF2B5EF4-FFF2-40B4-BE49-F238E27FC236}">
                  <a16:creationId xmlns:a16="http://schemas.microsoft.com/office/drawing/2014/main" id="{FCE3FC32-007A-2F49-A58A-B65519D88B7A}"/>
                </a:ext>
              </a:extLst>
            </p:cNvPr>
            <p:cNvPicPr>
              <a:picLocks noChangeAspect="1"/>
            </p:cNvPicPr>
            <p:nvPr/>
          </p:nvPicPr>
          <p:blipFill>
            <a:blip r:embed="rId2">
              <a:grayscl/>
            </a:blip>
            <a:stretch>
              <a:fillRect/>
            </a:stretch>
          </p:blipFill>
          <p:spPr>
            <a:xfrm>
              <a:off x="4379187" y="2728913"/>
              <a:ext cx="3415665" cy="314325"/>
            </a:xfrm>
            <a:prstGeom prst="rect">
              <a:avLst/>
            </a:prstGeom>
          </p:spPr>
        </p:pic>
        <p:pic>
          <p:nvPicPr>
            <p:cNvPr id="28" name="Picture 27">
              <a:extLst>
                <a:ext uri="{FF2B5EF4-FFF2-40B4-BE49-F238E27FC236}">
                  <a16:creationId xmlns:a16="http://schemas.microsoft.com/office/drawing/2014/main" id="{4B0F9086-9FC6-4D41-B89D-5EFFF26F4576}"/>
                </a:ext>
              </a:extLst>
            </p:cNvPr>
            <p:cNvPicPr>
              <a:picLocks noChangeAspect="1"/>
            </p:cNvPicPr>
            <p:nvPr/>
          </p:nvPicPr>
          <p:blipFill>
            <a:blip r:embed="rId2">
              <a:grayscl/>
            </a:blip>
            <a:stretch>
              <a:fillRect/>
            </a:stretch>
          </p:blipFill>
          <p:spPr>
            <a:xfrm>
              <a:off x="7717081" y="2728913"/>
              <a:ext cx="3415665" cy="314325"/>
            </a:xfrm>
            <a:prstGeom prst="rect">
              <a:avLst/>
            </a:prstGeom>
          </p:spPr>
        </p:pic>
      </p:grpSp>
      <p:sp>
        <p:nvSpPr>
          <p:cNvPr id="29" name="Text Placeholder 3">
            <a:extLst>
              <a:ext uri="{FF2B5EF4-FFF2-40B4-BE49-F238E27FC236}">
                <a16:creationId xmlns:a16="http://schemas.microsoft.com/office/drawing/2014/main" id="{9FC01846-328C-4F45-ADB2-2A7D17FD4326}"/>
              </a:ext>
            </a:extLst>
          </p:cNvPr>
          <p:cNvSpPr>
            <a:spLocks noGrp="1"/>
          </p:cNvSpPr>
          <p:nvPr>
            <p:ph type="body" sz="quarter" idx="21" hasCustomPrompt="1"/>
          </p:nvPr>
        </p:nvSpPr>
        <p:spPr>
          <a:xfrm>
            <a:off x="4927535"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STEP 2</a:t>
            </a:r>
          </a:p>
        </p:txBody>
      </p:sp>
      <p:sp>
        <p:nvSpPr>
          <p:cNvPr id="30" name="Text Placeholder 3">
            <a:extLst>
              <a:ext uri="{FF2B5EF4-FFF2-40B4-BE49-F238E27FC236}">
                <a16:creationId xmlns:a16="http://schemas.microsoft.com/office/drawing/2014/main" id="{2B1D3913-3479-214B-9786-507FD0D1F887}"/>
              </a:ext>
            </a:extLst>
          </p:cNvPr>
          <p:cNvSpPr>
            <a:spLocks noGrp="1"/>
          </p:cNvSpPr>
          <p:nvPr>
            <p:ph type="body" sz="quarter" idx="22" hasCustomPrompt="1"/>
          </p:nvPr>
        </p:nvSpPr>
        <p:spPr>
          <a:xfrm>
            <a:off x="8302747" y="1752600"/>
            <a:ext cx="2383184" cy="1676400"/>
          </a:xfrm>
          <a:prstGeom prst="rect">
            <a:avLst/>
          </a:prstGeom>
        </p:spPr>
        <p:txBody>
          <a:bodyPr anchor="ctr" anchorCtr="0">
            <a:normAutofit/>
          </a:bodyPr>
          <a:lstStyle>
            <a:lvl1pPr marL="0" indent="0" algn="ctr">
              <a:buNone/>
              <a:defRPr lang="en-US" sz="2000" b="1" kern="1200" spc="100">
                <a:solidFill>
                  <a:schemeClr val="tx1"/>
                </a:solidFill>
                <a:latin typeface="Trebuchet MS" panose="020B0703020202090204" pitchFamily="34" charset="0"/>
                <a:ea typeface="+mn-ea"/>
                <a:cs typeface="Calibri" panose="020F0502020204030204" pitchFamily="34"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STEP 3</a:t>
            </a:r>
          </a:p>
        </p:txBody>
      </p:sp>
      <p:sp>
        <p:nvSpPr>
          <p:cNvPr id="15" name="Text Placeholder 1">
            <a:extLst>
              <a:ext uri="{FF2B5EF4-FFF2-40B4-BE49-F238E27FC236}">
                <a16:creationId xmlns:a16="http://schemas.microsoft.com/office/drawing/2014/main" id="{D87B5D2B-D1D1-4B8B-BA00-24177D409207}"/>
              </a:ext>
            </a:extLst>
          </p:cNvPr>
          <p:cNvSpPr>
            <a:spLocks noGrp="1"/>
          </p:cNvSpPr>
          <p:nvPr>
            <p:ph type="body" sz="quarter" idx="23"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5AA8D86E-12E1-4A3D-A334-42322B7A94B9}"/>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9" name="Freeform 6">
              <a:extLst>
                <a:ext uri="{FF2B5EF4-FFF2-40B4-BE49-F238E27FC236}">
                  <a16:creationId xmlns:a16="http://schemas.microsoft.com/office/drawing/2014/main" id="{5B7DE9DA-770D-49F0-88E4-C6F2FA0E6DA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7">
              <a:extLst>
                <a:ext uri="{FF2B5EF4-FFF2-40B4-BE49-F238E27FC236}">
                  <a16:creationId xmlns:a16="http://schemas.microsoft.com/office/drawing/2014/main" id="{BB97B412-36F1-4AF9-9D58-AA8388728152}"/>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9308841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hree–column icon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354" rtl="0" eaLnBrk="1" fontAlgn="auto" latinLnBrk="0" hangingPunct="1">
              <a:lnSpc>
                <a:spcPct val="90000"/>
              </a:lnSpc>
              <a:spcBef>
                <a:spcPct val="0"/>
              </a:spcBef>
              <a:spcAft>
                <a:spcPts val="0"/>
              </a:spcAft>
              <a:buClrTx/>
              <a:buSzTx/>
              <a:buFontTx/>
              <a:buNone/>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6" y="3422711"/>
            <a:ext cx="3505199"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294" indent="0">
              <a:buNone/>
              <a:defRPr/>
            </a:lvl2pPr>
            <a:lvl3pPr marL="457178" indent="0">
              <a:buNone/>
              <a:defRPr/>
            </a:lvl3pPr>
            <a:lvl4pPr marL="685766" indent="0">
              <a:buNone/>
              <a:defRPr/>
            </a:lvl4pPr>
            <a:lvl5pPr marL="1028649"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5" y="4196218"/>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5" y="3422711"/>
            <a:ext cx="3505199"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294" indent="0">
              <a:buNone/>
              <a:defRPr/>
            </a:lvl2pPr>
            <a:lvl3pPr marL="457178" indent="0">
              <a:buNone/>
              <a:defRPr/>
            </a:lvl3pPr>
            <a:lvl4pPr marL="685766" indent="0">
              <a:buNone/>
              <a:defRPr/>
            </a:lvl4pPr>
            <a:lvl5pPr marL="1028649"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5" y="4196218"/>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5" y="3422711"/>
            <a:ext cx="3505199" cy="707886"/>
          </a:xfrm>
          <a:prstGeom prst="rect">
            <a:avLst/>
          </a:prstGeom>
        </p:spPr>
        <p:txBody>
          <a:bodyPr>
            <a:noAutofit/>
          </a:bodyPr>
          <a:lstStyle>
            <a:lvl1pPr marL="0" indent="0" algn="l">
              <a:buFont typeface="Arial" panose="020B0604020202020204" pitchFamily="34" charset="0"/>
              <a:buNone/>
              <a:defRPr sz="2000" b="1" spc="0" baseline="0">
                <a:solidFill>
                  <a:schemeClr val="tx1"/>
                </a:solidFill>
              </a:defRPr>
            </a:lvl1pPr>
            <a:lvl2pPr marL="114294" indent="0">
              <a:buNone/>
              <a:defRPr/>
            </a:lvl2pPr>
            <a:lvl3pPr marL="457178" indent="0">
              <a:buNone/>
              <a:defRPr/>
            </a:lvl3pPr>
            <a:lvl4pPr marL="685766" indent="0">
              <a:buNone/>
              <a:defRPr/>
            </a:lvl4pPr>
            <a:lvl5pPr marL="1028649"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5" y="4196218"/>
            <a:ext cx="3505199" cy="1377351"/>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Picture Placeholder 4">
            <a:extLst>
              <a:ext uri="{FF2B5EF4-FFF2-40B4-BE49-F238E27FC236}">
                <a16:creationId xmlns:a16="http://schemas.microsoft.com/office/drawing/2014/main" id="{D47E7017-93EA-FE43-949B-437A4EE18D7E}"/>
              </a:ext>
            </a:extLst>
          </p:cNvPr>
          <p:cNvSpPr>
            <a:spLocks noGrp="1"/>
          </p:cNvSpPr>
          <p:nvPr>
            <p:ph type="pic" sz="quarter" idx="19" hasCustomPrompt="1"/>
          </p:nvPr>
        </p:nvSpPr>
        <p:spPr>
          <a:xfrm>
            <a:off x="1362077" y="1600200"/>
            <a:ext cx="1695451" cy="1693862"/>
          </a:xfrm>
          <a:prstGeom prst="rect">
            <a:avLst/>
          </a:prstGeom>
          <a:noFill/>
        </p:spPr>
        <p:txBody>
          <a:bodyPr anchor="t" anchorCtr="0"/>
          <a:lstStyle>
            <a:lvl1pPr marL="0" indent="0" algn="ctr" defTabSz="457178" rtl="0" eaLnBrk="1" latinLnBrk="0" hangingPunct="1">
              <a:lnSpc>
                <a:spcPct val="100000"/>
              </a:lnSpc>
              <a:spcBef>
                <a:spcPct val="20000"/>
              </a:spcBef>
              <a:buFont typeface="Arial"/>
              <a:buNone/>
              <a:defRPr lang="en-US" sz="1051"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7" name="Picture Placeholder 4">
            <a:extLst>
              <a:ext uri="{FF2B5EF4-FFF2-40B4-BE49-F238E27FC236}">
                <a16:creationId xmlns:a16="http://schemas.microsoft.com/office/drawing/2014/main" id="{5988335D-1BDA-434B-A8F2-B829924F02EB}"/>
              </a:ext>
            </a:extLst>
          </p:cNvPr>
          <p:cNvSpPr>
            <a:spLocks noGrp="1"/>
          </p:cNvSpPr>
          <p:nvPr>
            <p:ph type="pic" sz="quarter" idx="20" hasCustomPrompt="1"/>
          </p:nvPr>
        </p:nvSpPr>
        <p:spPr>
          <a:xfrm>
            <a:off x="5248273" y="1600200"/>
            <a:ext cx="1695451" cy="1693862"/>
          </a:xfrm>
          <a:prstGeom prst="rect">
            <a:avLst/>
          </a:prstGeom>
          <a:noFill/>
        </p:spPr>
        <p:txBody>
          <a:bodyPr anchor="t" anchorCtr="0"/>
          <a:lstStyle>
            <a:lvl1pPr marL="0" indent="0" algn="ctr" defTabSz="457178" rtl="0" eaLnBrk="1" latinLnBrk="0" hangingPunct="1">
              <a:lnSpc>
                <a:spcPct val="100000"/>
              </a:lnSpc>
              <a:spcBef>
                <a:spcPct val="20000"/>
              </a:spcBef>
              <a:buFont typeface="Arial"/>
              <a:buNone/>
              <a:defRPr lang="en-US" sz="1051"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9" name="Picture Placeholder 4">
            <a:extLst>
              <a:ext uri="{FF2B5EF4-FFF2-40B4-BE49-F238E27FC236}">
                <a16:creationId xmlns:a16="http://schemas.microsoft.com/office/drawing/2014/main" id="{E48E12AB-2489-424D-BD6C-A5E63946E6BF}"/>
              </a:ext>
            </a:extLst>
          </p:cNvPr>
          <p:cNvSpPr>
            <a:spLocks noGrp="1"/>
          </p:cNvSpPr>
          <p:nvPr>
            <p:ph type="pic" sz="quarter" idx="21" hasCustomPrompt="1"/>
          </p:nvPr>
        </p:nvSpPr>
        <p:spPr>
          <a:xfrm>
            <a:off x="9134473" y="1600200"/>
            <a:ext cx="1695451" cy="1693862"/>
          </a:xfrm>
          <a:prstGeom prst="rect">
            <a:avLst/>
          </a:prstGeom>
          <a:noFill/>
        </p:spPr>
        <p:txBody>
          <a:bodyPr anchor="t" anchorCtr="0"/>
          <a:lstStyle>
            <a:lvl1pPr marL="0" indent="0" algn="ctr" defTabSz="457178" rtl="0" eaLnBrk="1" latinLnBrk="0" hangingPunct="1">
              <a:lnSpc>
                <a:spcPct val="100000"/>
              </a:lnSpc>
              <a:spcBef>
                <a:spcPct val="20000"/>
              </a:spcBef>
              <a:buFont typeface="Arial"/>
              <a:buNone/>
              <a:defRPr lang="en-US" sz="1051" b="1" kern="1200" spc="300" dirty="0">
                <a:solidFill>
                  <a:schemeClr val="tx1"/>
                </a:solidFill>
                <a:latin typeface="+mn-lt"/>
                <a:ea typeface="+mn-ea"/>
                <a:cs typeface="Trebuchet MS" panose="020B0603020202020204" pitchFamily="34" charset="0"/>
              </a:defRPr>
            </a:lvl1pPr>
          </a:lstStyle>
          <a:p>
            <a:r>
              <a:rPr lang="en-US"/>
              <a:t>Insert icon</a:t>
            </a:r>
          </a:p>
        </p:txBody>
      </p:sp>
      <p:sp>
        <p:nvSpPr>
          <p:cNvPr id="18" name="Text Placeholder 1">
            <a:extLst>
              <a:ext uri="{FF2B5EF4-FFF2-40B4-BE49-F238E27FC236}">
                <a16:creationId xmlns:a16="http://schemas.microsoft.com/office/drawing/2014/main" id="{AF9AFA94-85BF-4205-978C-3FE6AC7491A5}"/>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20" name="Group 19">
            <a:extLst>
              <a:ext uri="{FF2B5EF4-FFF2-40B4-BE49-F238E27FC236}">
                <a16:creationId xmlns:a16="http://schemas.microsoft.com/office/drawing/2014/main" id="{CFD840DD-3C3B-42FD-8AF9-D9FE3180FF2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21" name="Freeform 6">
              <a:extLst>
                <a:ext uri="{FF2B5EF4-FFF2-40B4-BE49-F238E27FC236}">
                  <a16:creationId xmlns:a16="http://schemas.microsoft.com/office/drawing/2014/main" id="{3BAB4117-6E10-4A83-920B-081D71AEA9A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Freeform 7">
              <a:extLst>
                <a:ext uri="{FF2B5EF4-FFF2-40B4-BE49-F238E27FC236}">
                  <a16:creationId xmlns:a16="http://schemas.microsoft.com/office/drawing/2014/main" id="{398C8ABF-3C23-4545-BAA5-75FB8FA51CC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78825974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Three–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78" marR="0" lvl="0" indent="-457178" algn="ctr" defTabSz="914354"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5" y="1600200"/>
            <a:ext cx="3505199"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294" indent="0">
              <a:buNone/>
              <a:defRPr/>
            </a:lvl2pPr>
            <a:lvl3pPr marL="457178" indent="0">
              <a:buNone/>
              <a:defRPr/>
            </a:lvl3pPr>
            <a:lvl4pPr marL="685766" indent="0">
              <a:buNone/>
              <a:defRPr/>
            </a:lvl4pPr>
            <a:lvl5pPr marL="1028649" indent="0">
              <a:buNone/>
              <a:defRPr/>
            </a:lvl5pPr>
          </a:lstStyle>
          <a:p>
            <a:pPr lvl="0"/>
            <a:r>
              <a:rPr lang="en-US"/>
              <a:t>Subhead text</a:t>
            </a:r>
            <a:br>
              <a:rPr lang="en-US"/>
            </a:br>
            <a:r>
              <a:rPr lang="en-US"/>
              <a:t>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5"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1" name="Text Placeholder 4">
            <a:extLst>
              <a:ext uri="{FF2B5EF4-FFF2-40B4-BE49-F238E27FC236}">
                <a16:creationId xmlns:a16="http://schemas.microsoft.com/office/drawing/2014/main" id="{5899A361-E6BB-C746-B9B8-DF08697B2F76}"/>
              </a:ext>
            </a:extLst>
          </p:cNvPr>
          <p:cNvSpPr>
            <a:spLocks noGrp="1"/>
          </p:cNvSpPr>
          <p:nvPr>
            <p:ph type="body" sz="quarter" idx="15" hasCustomPrompt="1"/>
          </p:nvPr>
        </p:nvSpPr>
        <p:spPr>
          <a:xfrm>
            <a:off x="4343403" y="1600200"/>
            <a:ext cx="3505199"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294" indent="0">
              <a:buNone/>
              <a:defRPr/>
            </a:lvl2pPr>
            <a:lvl3pPr marL="457178" indent="0">
              <a:buNone/>
              <a:defRPr/>
            </a:lvl3pPr>
            <a:lvl4pPr marL="685766" indent="0">
              <a:buNone/>
              <a:defRPr/>
            </a:lvl4pPr>
            <a:lvl5pPr marL="1028649" indent="0">
              <a:buNone/>
              <a:defRPr/>
            </a:lvl5pPr>
          </a:lstStyle>
          <a:p>
            <a:pPr lvl="0"/>
            <a:r>
              <a:rPr lang="en-US"/>
              <a:t>Subhead text</a:t>
            </a:r>
            <a:br>
              <a:rPr lang="en-US"/>
            </a:br>
            <a:r>
              <a:rPr lang="en-US"/>
              <a:t>goes here</a:t>
            </a:r>
          </a:p>
        </p:txBody>
      </p:sp>
      <p:sp>
        <p:nvSpPr>
          <p:cNvPr id="12" name="Text Placeholder 4">
            <a:extLst>
              <a:ext uri="{FF2B5EF4-FFF2-40B4-BE49-F238E27FC236}">
                <a16:creationId xmlns:a16="http://schemas.microsoft.com/office/drawing/2014/main" id="{00163C9C-4AB8-EE4C-9B16-3226E753D1ED}"/>
              </a:ext>
            </a:extLst>
          </p:cNvPr>
          <p:cNvSpPr>
            <a:spLocks noGrp="1"/>
          </p:cNvSpPr>
          <p:nvPr>
            <p:ph type="body" sz="quarter" idx="16" hasCustomPrompt="1"/>
          </p:nvPr>
        </p:nvSpPr>
        <p:spPr>
          <a:xfrm>
            <a:off x="4343405"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3" name="Text Placeholder 4">
            <a:extLst>
              <a:ext uri="{FF2B5EF4-FFF2-40B4-BE49-F238E27FC236}">
                <a16:creationId xmlns:a16="http://schemas.microsoft.com/office/drawing/2014/main" id="{A5614668-7292-DC45-8492-5D257D7FCEFA}"/>
              </a:ext>
            </a:extLst>
          </p:cNvPr>
          <p:cNvSpPr>
            <a:spLocks noGrp="1"/>
          </p:cNvSpPr>
          <p:nvPr>
            <p:ph type="body" sz="quarter" idx="17" hasCustomPrompt="1"/>
          </p:nvPr>
        </p:nvSpPr>
        <p:spPr>
          <a:xfrm>
            <a:off x="8229603" y="1600200"/>
            <a:ext cx="3505199" cy="707886"/>
          </a:xfrm>
          <a:prstGeom prst="rect">
            <a:avLst/>
          </a:prstGeom>
        </p:spPr>
        <p:txBody>
          <a:bodyPr wrap="square">
            <a:noAutofit/>
          </a:bodyPr>
          <a:lstStyle>
            <a:lvl1pPr marL="0" indent="0" algn="l">
              <a:buFont typeface="Arial" panose="020B0604020202020204" pitchFamily="34" charset="0"/>
              <a:buNone/>
              <a:defRPr sz="2000" b="1" spc="0" baseline="0">
                <a:solidFill>
                  <a:schemeClr val="tx1"/>
                </a:solidFill>
              </a:defRPr>
            </a:lvl1pPr>
            <a:lvl2pPr marL="114294" indent="0">
              <a:buNone/>
              <a:defRPr/>
            </a:lvl2pPr>
            <a:lvl3pPr marL="457178" indent="0">
              <a:buNone/>
              <a:defRPr/>
            </a:lvl3pPr>
            <a:lvl4pPr marL="685766" indent="0">
              <a:buNone/>
              <a:defRPr/>
            </a:lvl4pPr>
            <a:lvl5pPr marL="1028649" indent="0">
              <a:buNone/>
              <a:defRPr/>
            </a:lvl5pPr>
          </a:lstStyle>
          <a:p>
            <a:pPr lvl="0"/>
            <a:r>
              <a:rPr lang="en-US"/>
              <a:t>Subhead text</a:t>
            </a:r>
            <a:br>
              <a:rPr lang="en-US"/>
            </a:br>
            <a:r>
              <a:rPr lang="en-US"/>
              <a:t>goes here</a:t>
            </a:r>
          </a:p>
        </p:txBody>
      </p:sp>
      <p:sp>
        <p:nvSpPr>
          <p:cNvPr id="14" name="Text Placeholder 4">
            <a:extLst>
              <a:ext uri="{FF2B5EF4-FFF2-40B4-BE49-F238E27FC236}">
                <a16:creationId xmlns:a16="http://schemas.microsoft.com/office/drawing/2014/main" id="{B7DAF1EC-85A7-274C-AD5F-3E1C43A3009B}"/>
              </a:ext>
            </a:extLst>
          </p:cNvPr>
          <p:cNvSpPr>
            <a:spLocks noGrp="1"/>
          </p:cNvSpPr>
          <p:nvPr>
            <p:ph type="body" sz="quarter" idx="18" hasCustomPrompt="1"/>
          </p:nvPr>
        </p:nvSpPr>
        <p:spPr>
          <a:xfrm>
            <a:off x="8229605" y="2373701"/>
            <a:ext cx="3505199" cy="2895600"/>
          </a:xfrm>
          <a:prstGeom prst="rect">
            <a:avLst/>
          </a:prstGeom>
        </p:spPr>
        <p:txBody>
          <a:bodyPr wrap="square"/>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16" name="Text Placeholder 1">
            <a:extLst>
              <a:ext uri="{FF2B5EF4-FFF2-40B4-BE49-F238E27FC236}">
                <a16:creationId xmlns:a16="http://schemas.microsoft.com/office/drawing/2014/main" id="{F449A4B4-633F-445C-A11C-B8ECB8CBAB01}"/>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7" name="Group 16">
            <a:extLst>
              <a:ext uri="{FF2B5EF4-FFF2-40B4-BE49-F238E27FC236}">
                <a16:creationId xmlns:a16="http://schemas.microsoft.com/office/drawing/2014/main" id="{9AADB213-DCB0-4980-A405-F285510D24D4}"/>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8" name="Freeform 6">
              <a:extLst>
                <a:ext uri="{FF2B5EF4-FFF2-40B4-BE49-F238E27FC236}">
                  <a16:creationId xmlns:a16="http://schemas.microsoft.com/office/drawing/2014/main" id="{C26FCAA5-E315-4EDA-9B11-72A1E8CF93A0}"/>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84F8F318-A23C-4C2E-B817-E9AEC6B0FF0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261254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Process slide w/ text box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78" marR="0" lvl="0" indent="-457178" algn="ctr" defTabSz="914354"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6" name="Text Placeholder 4">
            <a:extLst>
              <a:ext uri="{FF2B5EF4-FFF2-40B4-BE49-F238E27FC236}">
                <a16:creationId xmlns:a16="http://schemas.microsoft.com/office/drawing/2014/main" id="{E41F0F7C-52DA-234A-A69E-F15B4149A578}"/>
              </a:ext>
            </a:extLst>
          </p:cNvPr>
          <p:cNvSpPr>
            <a:spLocks noGrp="1"/>
          </p:cNvSpPr>
          <p:nvPr>
            <p:ph type="body" sz="quarter" idx="11" hasCustomPrompt="1"/>
          </p:nvPr>
        </p:nvSpPr>
        <p:spPr>
          <a:xfrm>
            <a:off x="598221" y="2413488"/>
            <a:ext cx="2514600" cy="707886"/>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294" indent="0">
              <a:buNone/>
              <a:defRPr/>
            </a:lvl2pPr>
            <a:lvl3pPr marL="457178" indent="0">
              <a:buNone/>
              <a:defRPr/>
            </a:lvl3pPr>
            <a:lvl4pPr marL="685766" indent="0">
              <a:buNone/>
              <a:defRPr/>
            </a:lvl4pPr>
            <a:lvl5pPr marL="1028649" indent="0">
              <a:buNone/>
              <a:defRPr/>
            </a:lvl5pPr>
          </a:lstStyle>
          <a:p>
            <a:pPr lvl="0"/>
            <a:r>
              <a:rPr lang="en-US"/>
              <a:t>Subhead text </a:t>
            </a:r>
            <a:br>
              <a:rPr lang="en-US"/>
            </a:br>
            <a:r>
              <a:rPr lang="en-US"/>
              <a:t>goes here</a:t>
            </a:r>
          </a:p>
        </p:txBody>
      </p:sp>
      <p:sp>
        <p:nvSpPr>
          <p:cNvPr id="19" name="Text Placeholder 4">
            <a:extLst>
              <a:ext uri="{FF2B5EF4-FFF2-40B4-BE49-F238E27FC236}">
                <a16:creationId xmlns:a16="http://schemas.microsoft.com/office/drawing/2014/main" id="{7F011EB2-F94A-BC4B-8533-C01D985B728B}"/>
              </a:ext>
            </a:extLst>
          </p:cNvPr>
          <p:cNvSpPr>
            <a:spLocks noGrp="1"/>
          </p:cNvSpPr>
          <p:nvPr>
            <p:ph type="body" sz="quarter" idx="12" hasCustomPrompt="1"/>
          </p:nvPr>
        </p:nvSpPr>
        <p:spPr>
          <a:xfrm>
            <a:off x="3365499" y="2413493"/>
            <a:ext cx="2514600" cy="584775"/>
          </a:xfrm>
          <a:prstGeom prst="rect">
            <a:avLst/>
          </a:prstGeom>
        </p:spPr>
        <p:txBody>
          <a:bodyPr>
            <a:spAutoFit/>
          </a:bodyPr>
          <a:lstStyle>
            <a:lvl1pPr marL="0" indent="0" algn="l">
              <a:buFont typeface="Arial" panose="020B0604020202020204" pitchFamily="34" charset="0"/>
              <a:buNone/>
              <a:defRPr lang="en-US" sz="1600" b="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21" name="Text Placeholder 4">
            <a:extLst>
              <a:ext uri="{FF2B5EF4-FFF2-40B4-BE49-F238E27FC236}">
                <a16:creationId xmlns:a16="http://schemas.microsoft.com/office/drawing/2014/main" id="{60F81BB7-18DA-7D4B-81CE-BED9F38F144A}"/>
              </a:ext>
            </a:extLst>
          </p:cNvPr>
          <p:cNvSpPr>
            <a:spLocks noGrp="1"/>
          </p:cNvSpPr>
          <p:nvPr>
            <p:ph type="body" sz="quarter" idx="13" hasCustomPrompt="1"/>
          </p:nvPr>
        </p:nvSpPr>
        <p:spPr>
          <a:xfrm>
            <a:off x="6132777" y="2413493"/>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cxnSp>
        <p:nvCxnSpPr>
          <p:cNvPr id="23" name="Straight Connector 22">
            <a:extLst>
              <a:ext uri="{FF2B5EF4-FFF2-40B4-BE49-F238E27FC236}">
                <a16:creationId xmlns:a16="http://schemas.microsoft.com/office/drawing/2014/main" id="{AA62017E-DB4B-3D4B-B7B9-1F4870866EC9}"/>
              </a:ext>
            </a:extLst>
          </p:cNvPr>
          <p:cNvCxnSpPr>
            <a:cxnSpLocks/>
          </p:cNvCxnSpPr>
          <p:nvPr userDrawn="1"/>
        </p:nvCxnSpPr>
        <p:spPr>
          <a:xfrm>
            <a:off x="493713" y="3339793"/>
            <a:ext cx="11201400" cy="0"/>
          </a:xfrm>
          <a:prstGeom prst="line">
            <a:avLst/>
          </a:prstGeom>
          <a:noFill/>
          <a:ln w="12700" cap="rnd" cmpd="sng" algn="ctr">
            <a:solidFill>
              <a:schemeClr val="bg1"/>
            </a:solidFill>
            <a:prstDash val="solid"/>
          </a:ln>
          <a:effectLst/>
        </p:spPr>
      </p:cxnSp>
      <p:sp>
        <p:nvSpPr>
          <p:cNvPr id="24" name="Text Placeholder 4">
            <a:extLst>
              <a:ext uri="{FF2B5EF4-FFF2-40B4-BE49-F238E27FC236}">
                <a16:creationId xmlns:a16="http://schemas.microsoft.com/office/drawing/2014/main" id="{B9823885-A746-3946-A1E2-D069922D7B9C}"/>
              </a:ext>
            </a:extLst>
          </p:cNvPr>
          <p:cNvSpPr>
            <a:spLocks noGrp="1"/>
          </p:cNvSpPr>
          <p:nvPr>
            <p:ph type="body" sz="quarter" idx="17" hasCustomPrompt="1"/>
          </p:nvPr>
        </p:nvSpPr>
        <p:spPr>
          <a:xfrm>
            <a:off x="8900055" y="2413493"/>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1" name="Text Placeholder 4">
            <a:extLst>
              <a:ext uri="{FF2B5EF4-FFF2-40B4-BE49-F238E27FC236}">
                <a16:creationId xmlns:a16="http://schemas.microsoft.com/office/drawing/2014/main" id="{64844DFB-B294-B94B-96B0-5F2D3F1D7316}"/>
              </a:ext>
            </a:extLst>
          </p:cNvPr>
          <p:cNvSpPr>
            <a:spLocks noGrp="1"/>
          </p:cNvSpPr>
          <p:nvPr>
            <p:ph type="body" sz="quarter" idx="23" hasCustomPrompt="1"/>
          </p:nvPr>
        </p:nvSpPr>
        <p:spPr>
          <a:xfrm>
            <a:off x="598221" y="3680157"/>
            <a:ext cx="2514600" cy="707886"/>
          </a:xfrm>
          <a:prstGeom prst="rect">
            <a:avLst/>
          </a:prstGeom>
        </p:spPr>
        <p:txBody>
          <a:bodyPr>
            <a:spAutoFit/>
          </a:bodyPr>
          <a:lstStyle>
            <a:lvl1pPr marL="0" indent="0" algn="l">
              <a:buFont typeface="Arial" panose="020B0604020202020204" pitchFamily="34" charset="0"/>
              <a:buNone/>
              <a:defRPr sz="2000">
                <a:solidFill>
                  <a:schemeClr val="tx1"/>
                </a:solidFill>
                <a:latin typeface="+mn-lt"/>
              </a:defRPr>
            </a:lvl1pPr>
            <a:lvl2pPr marL="114294" indent="0">
              <a:buNone/>
              <a:defRPr/>
            </a:lvl2pPr>
            <a:lvl3pPr marL="457178" indent="0">
              <a:buNone/>
              <a:defRPr/>
            </a:lvl3pPr>
            <a:lvl4pPr marL="685766" indent="0">
              <a:buNone/>
              <a:defRPr/>
            </a:lvl4pPr>
            <a:lvl5pPr marL="1028649" indent="0">
              <a:buNone/>
              <a:defRPr/>
            </a:lvl5pPr>
          </a:lstStyle>
          <a:p>
            <a:pPr lvl="0"/>
            <a:r>
              <a:rPr lang="en-US"/>
              <a:t>Subhead text </a:t>
            </a:r>
            <a:br>
              <a:rPr lang="en-US"/>
            </a:br>
            <a:r>
              <a:rPr lang="en-US"/>
              <a:t>goes here</a:t>
            </a:r>
          </a:p>
        </p:txBody>
      </p:sp>
      <p:sp>
        <p:nvSpPr>
          <p:cNvPr id="32" name="Text Placeholder 4">
            <a:extLst>
              <a:ext uri="{FF2B5EF4-FFF2-40B4-BE49-F238E27FC236}">
                <a16:creationId xmlns:a16="http://schemas.microsoft.com/office/drawing/2014/main" id="{C986AE38-064D-C04F-983B-007782752405}"/>
              </a:ext>
            </a:extLst>
          </p:cNvPr>
          <p:cNvSpPr>
            <a:spLocks noGrp="1"/>
          </p:cNvSpPr>
          <p:nvPr>
            <p:ph type="body" sz="quarter" idx="24" hasCustomPrompt="1"/>
          </p:nvPr>
        </p:nvSpPr>
        <p:spPr>
          <a:xfrm>
            <a:off x="3365499"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3" name="Text Placeholder 4">
            <a:extLst>
              <a:ext uri="{FF2B5EF4-FFF2-40B4-BE49-F238E27FC236}">
                <a16:creationId xmlns:a16="http://schemas.microsoft.com/office/drawing/2014/main" id="{C93E2ABF-411C-914E-A967-BC72B4CDEA33}"/>
              </a:ext>
            </a:extLst>
          </p:cNvPr>
          <p:cNvSpPr>
            <a:spLocks noGrp="1"/>
          </p:cNvSpPr>
          <p:nvPr>
            <p:ph type="body" sz="quarter" idx="25" hasCustomPrompt="1"/>
          </p:nvPr>
        </p:nvSpPr>
        <p:spPr>
          <a:xfrm>
            <a:off x="6132777"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34" name="Text Placeholder 4">
            <a:extLst>
              <a:ext uri="{FF2B5EF4-FFF2-40B4-BE49-F238E27FC236}">
                <a16:creationId xmlns:a16="http://schemas.microsoft.com/office/drawing/2014/main" id="{224234C9-E0EC-DF40-8DE6-B38FB1748ACB}"/>
              </a:ext>
            </a:extLst>
          </p:cNvPr>
          <p:cNvSpPr>
            <a:spLocks noGrp="1"/>
          </p:cNvSpPr>
          <p:nvPr>
            <p:ph type="body" sz="quarter" idx="26" hasCustomPrompt="1"/>
          </p:nvPr>
        </p:nvSpPr>
        <p:spPr>
          <a:xfrm>
            <a:off x="8900055" y="3680156"/>
            <a:ext cx="2514600" cy="584775"/>
          </a:xfrm>
          <a:prstGeom prst="rect">
            <a:avLst/>
          </a:prstGeom>
        </p:spPr>
        <p:txBody>
          <a:bodyPr>
            <a:spAutoFit/>
          </a:bodyPr>
          <a:lstStyle>
            <a:lvl1pPr marL="0" indent="0" algn="l">
              <a:buFont typeface="Arial" panose="020B0604020202020204" pitchFamily="34" charset="0"/>
              <a:buNone/>
              <a:defRPr lang="en-US" sz="1600" b="0" kern="1200" dirty="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dolor</a:t>
            </a:r>
            <a:br>
              <a:rPr lang="en-US"/>
            </a:br>
            <a:r>
              <a:rPr lang="en-US"/>
              <a:t>sit </a:t>
            </a:r>
            <a:r>
              <a:rPr lang="en-US" err="1"/>
              <a:t>amet</a:t>
            </a:r>
            <a:r>
              <a:rPr lang="en-US"/>
              <a:t>, </a:t>
            </a:r>
            <a:r>
              <a:rPr lang="en-US" err="1"/>
              <a:t>consectet</a:t>
            </a:r>
            <a:endParaRPr lang="en-US"/>
          </a:p>
        </p:txBody>
      </p:sp>
      <p:sp>
        <p:nvSpPr>
          <p:cNvPr id="14" name="Text Placeholder 1">
            <a:extLst>
              <a:ext uri="{FF2B5EF4-FFF2-40B4-BE49-F238E27FC236}">
                <a16:creationId xmlns:a16="http://schemas.microsoft.com/office/drawing/2014/main" id="{C49D11B2-1472-4226-88BC-26D58B230F4B}"/>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5" name="Group 14">
            <a:extLst>
              <a:ext uri="{FF2B5EF4-FFF2-40B4-BE49-F238E27FC236}">
                <a16:creationId xmlns:a16="http://schemas.microsoft.com/office/drawing/2014/main" id="{914A2733-ABB1-4F13-BD7D-57101E44EBB2}"/>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92A44DD8-679C-4750-93A3-579DC43B1F09}"/>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7">
              <a:extLst>
                <a:ext uri="{FF2B5EF4-FFF2-40B4-BE49-F238E27FC236}">
                  <a16:creationId xmlns:a16="http://schemas.microsoft.com/office/drawing/2014/main" id="{F418D84C-C283-471A-9DF4-56298D51FAF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23414097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
          <p:cNvSpPr>
            <a:spLocks noGrp="1" noChangeArrowheads="1"/>
          </p:cNvSpPr>
          <p:nvPr>
            <p:ph type="sldNum" sz="quarter" idx="11"/>
          </p:nvPr>
        </p:nvSpPr>
        <p:spPr>
          <a:ln/>
        </p:spPr>
        <p:txBody>
          <a:bodyPr/>
          <a:lstStyle>
            <a:lvl1pPr>
              <a:defRPr/>
            </a:lvl1pPr>
          </a:lstStyle>
          <a:p>
            <a:pPr>
              <a:defRPr/>
            </a:pPr>
            <a:fld id="{F869D89B-5FC7-40BA-BFDD-75AD11B8E8B5}" type="slidenum">
              <a:rPr lang="en-US" altLang="en-US"/>
              <a:pPr>
                <a:defRPr/>
              </a:pPr>
              <a:t>‹#›</a:t>
            </a:fld>
            <a:endParaRPr lang="en-US" altLang="en-US"/>
          </a:p>
        </p:txBody>
      </p:sp>
    </p:spTree>
    <p:extLst>
      <p:ext uri="{BB962C8B-B14F-4D97-AF65-F5344CB8AC3E}">
        <p14:creationId xmlns:p14="http://schemas.microsoft.com/office/powerpoint/2010/main" val="34232159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C8B70A4-0299-FA45-8F3F-58F9380F7CFC}"/>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SECTION TITLE</a:t>
            </a:r>
          </a:p>
        </p:txBody>
      </p:sp>
      <p:grpSp>
        <p:nvGrpSpPr>
          <p:cNvPr id="5" name="Group 4">
            <a:extLst>
              <a:ext uri="{FF2B5EF4-FFF2-40B4-BE49-F238E27FC236}">
                <a16:creationId xmlns:a16="http://schemas.microsoft.com/office/drawing/2014/main" id="{E0AD2358-D227-456D-8326-5766D4325CC5}"/>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87911B9A-2E45-448A-A26C-A7C4303378B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EB786D93-2235-4E68-96C6-8ED490ACBC1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025296"/>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red">
    <p:bg>
      <p:bgPr>
        <a:solidFill>
          <a:srgbClr val="E01719"/>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sz="4000" b="0" i="0" cap="none" spc="300" baseline="0">
                <a:solidFill>
                  <a:schemeClr val="bg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5F2FC946-889C-4A7F-8837-B7AF73D42854}"/>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9DD94DEE-779B-4C66-B27C-8B8289E500C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4BCD7B39-491E-43FE-BE00-36786C1F2600}"/>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5178278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teal">
    <p:bg>
      <p:bgPr>
        <a:solidFill>
          <a:schemeClr val="accent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DC18C46-CE0C-42F8-BBFE-4E2417DAAFF3}"/>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CBF84C5-B9B9-4E22-8499-F083A521573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2657345E-D06B-4E88-A2AD-4A9F3106AE6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3797480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Moments that matter — grey">
    <p:bg>
      <p:bgPr>
        <a:solidFill>
          <a:srgbClr val="3C3F4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D747D757-D188-4A76-87E4-7A3A0EC2DF54}"/>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49410A31-4087-48DE-8867-3D236C6C9DC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776B2B63-7899-4C3B-86F6-05D01002A7D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6158198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oments that matter — blueberry">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21986E35-AD79-F549-812E-785AE23DBC72}"/>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bg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MOMENTS THAT MATTER TITLE</a:t>
            </a:r>
          </a:p>
        </p:txBody>
      </p:sp>
      <p:grpSp>
        <p:nvGrpSpPr>
          <p:cNvPr id="5" name="Group 4">
            <a:extLst>
              <a:ext uri="{FF2B5EF4-FFF2-40B4-BE49-F238E27FC236}">
                <a16:creationId xmlns:a16="http://schemas.microsoft.com/office/drawing/2014/main" id="{126BE0E7-1385-4978-AC1F-41A1AA411BD5}"/>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5F3AE5B5-B89F-4197-A7D0-C7E430D4161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57ABCF86-E80A-44A4-AA67-A1E19F411FE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1009429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One chart slide">
    <p:bg>
      <p:bgPr>
        <a:solidFill>
          <a:schemeClr val="bg1"/>
        </a:solidFill>
        <a:effectLst/>
      </p:bgPr>
    </p:bg>
    <p:spTree>
      <p:nvGrpSpPr>
        <p:cNvPr id="1" name=""/>
        <p:cNvGrpSpPr/>
        <p:nvPr/>
      </p:nvGrpSpPr>
      <p:grpSpPr>
        <a:xfrm>
          <a:off x="0" y="0"/>
          <a:ext cx="0" cy="0"/>
          <a:chOff x="0" y="0"/>
          <a:chExt cx="0" cy="0"/>
        </a:xfrm>
      </p:grpSpPr>
      <p:sp>
        <p:nvSpPr>
          <p:cNvPr id="18" name="Chart Placeholder 5">
            <a:extLst>
              <a:ext uri="{FF2B5EF4-FFF2-40B4-BE49-F238E27FC236}">
                <a16:creationId xmlns:a16="http://schemas.microsoft.com/office/drawing/2014/main" id="{99375E50-D738-FB4F-8816-DA64C8964BD2}"/>
              </a:ext>
            </a:extLst>
          </p:cNvPr>
          <p:cNvSpPr>
            <a:spLocks noGrp="1"/>
          </p:cNvSpPr>
          <p:nvPr>
            <p:ph type="chart" sz="quarter" idx="10"/>
          </p:nvPr>
        </p:nvSpPr>
        <p:spPr>
          <a:xfrm>
            <a:off x="457200" y="2377440"/>
            <a:ext cx="11277600" cy="3566160"/>
          </a:xfrm>
          <a:prstGeom prst="rect">
            <a:avLst/>
          </a:prstGeom>
        </p:spPr>
        <p:txBody>
          <a:bodyPr anchor="ctr" anchorCtr="0"/>
          <a:lstStyle>
            <a:lvl1pPr marL="0" indent="0" algn="ctr">
              <a:buNone/>
              <a:defRPr sz="1000" cap="all" baseline="0">
                <a:solidFill>
                  <a:schemeClr val="tx1"/>
                </a:solidFill>
              </a:defRPr>
            </a:lvl1pPr>
          </a:lstStyle>
          <a:p>
            <a:r>
              <a:rPr lang="en-US"/>
              <a:t>Click icon to add chart</a:t>
            </a:r>
          </a:p>
        </p:txBody>
      </p:sp>
      <p:sp>
        <p:nvSpPr>
          <p:cNvPr id="19" name="Text Placeholder 6">
            <a:extLst>
              <a:ext uri="{FF2B5EF4-FFF2-40B4-BE49-F238E27FC236}">
                <a16:creationId xmlns:a16="http://schemas.microsoft.com/office/drawing/2014/main" id="{420080BA-5143-084B-8C9E-57E3283F293B}"/>
              </a:ext>
            </a:extLst>
          </p:cNvPr>
          <p:cNvSpPr>
            <a:spLocks noGrp="1"/>
          </p:cNvSpPr>
          <p:nvPr>
            <p:ph type="body" sz="quarter" idx="11" hasCustomPrompt="1"/>
          </p:nvPr>
        </p:nvSpPr>
        <p:spPr>
          <a:xfrm>
            <a:off x="457200" y="1700081"/>
            <a:ext cx="11277600" cy="592470"/>
          </a:xfrm>
          <a:prstGeom prst="rect">
            <a:avLst/>
          </a:prstGeom>
        </p:spPr>
        <p:txBody>
          <a:bodyPr>
            <a:spAutoFit/>
          </a:bodyPr>
          <a:lstStyle>
            <a:lvl1pPr marL="0" indent="0" algn="ctr">
              <a:spcBef>
                <a:spcPts val="0"/>
              </a:spcBef>
              <a:spcAft>
                <a:spcPts val="300"/>
              </a:spcAft>
              <a:buNone/>
              <a:defRPr sz="2000" cap="none" spc="0" baseline="0">
                <a:solidFill>
                  <a:schemeClr val="tx1"/>
                </a:solidFill>
                <a:latin typeface="+mj-lt"/>
              </a:defRPr>
            </a:lvl1pPr>
            <a:lvl2pPr marL="0" indent="0" algn="ctr">
              <a:spcBef>
                <a:spcPts val="0"/>
              </a:spcBef>
              <a:buNone/>
              <a:defRPr sz="1000" spc="0">
                <a:solidFill>
                  <a:schemeClr val="tx1"/>
                </a:solidFill>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7" name="Title 5">
            <a:extLst>
              <a:ext uri="{FF2B5EF4-FFF2-40B4-BE49-F238E27FC236}">
                <a16:creationId xmlns:a16="http://schemas.microsoft.com/office/drawing/2014/main" id="{D3FC4486-60E0-EE4C-BDAB-AA34B418336D}"/>
              </a:ext>
            </a:extLst>
          </p:cNvPr>
          <p:cNvSpPr>
            <a:spLocks noGrp="1"/>
          </p:cNvSpPr>
          <p:nvPr>
            <p:ph type="title" hasCustomPrompt="1"/>
          </p:nvPr>
        </p:nvSpPr>
        <p:spPr>
          <a:xfrm>
            <a:off x="452119" y="457206"/>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6" name="Text Placeholder 1">
            <a:extLst>
              <a:ext uri="{FF2B5EF4-FFF2-40B4-BE49-F238E27FC236}">
                <a16:creationId xmlns:a16="http://schemas.microsoft.com/office/drawing/2014/main" id="{91B50362-0B1B-4AA0-96E9-49313558FFB0}"/>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8" name="Group 7">
            <a:extLst>
              <a:ext uri="{FF2B5EF4-FFF2-40B4-BE49-F238E27FC236}">
                <a16:creationId xmlns:a16="http://schemas.microsoft.com/office/drawing/2014/main" id="{FBCBF13D-D49B-419D-AFFD-8A9D37C6E3B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2C83295-1F5E-485F-8CBC-E27F69574120}"/>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5EFE20A2-4DB5-4074-99BE-57C38C5C4ED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1737568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hree–chart slide">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B5C7E5FC-9DC2-F241-B000-871BF8AC75EF}"/>
              </a:ext>
            </a:extLst>
          </p:cNvPr>
          <p:cNvSpPr>
            <a:spLocks noGrp="1"/>
          </p:cNvSpPr>
          <p:nvPr>
            <p:ph type="body" sz="quarter" idx="14" hasCustomPrompt="1"/>
          </p:nvPr>
        </p:nvSpPr>
        <p:spPr>
          <a:xfrm>
            <a:off x="843291" y="5185741"/>
            <a:ext cx="3048000" cy="400110"/>
          </a:xfrm>
          <a:prstGeom prst="rect">
            <a:avLst/>
          </a:prstGeom>
        </p:spPr>
        <p:txBody>
          <a:bodyPr>
            <a:spAutoFit/>
          </a:bodyPr>
          <a:lstStyle>
            <a:lvl1pPr marL="0" indent="0" algn="ctr">
              <a:buFont typeface="Arial" panose="020B0604020202020204" pitchFamily="34" charset="0"/>
              <a:buNone/>
              <a:defRPr sz="2000" b="1" i="0">
                <a:solidFill>
                  <a:schemeClr val="tx1"/>
                </a:solidFill>
                <a:latin typeface="+mn-lt"/>
              </a:defRPr>
            </a:lvl1pPr>
            <a:lvl2pPr marL="114294" indent="0">
              <a:buNone/>
              <a:defRPr/>
            </a:lvl2pPr>
            <a:lvl3pPr marL="457178" indent="0">
              <a:buNone/>
              <a:defRPr/>
            </a:lvl3pPr>
            <a:lvl4pPr marL="685766" indent="0">
              <a:buNone/>
              <a:defRPr/>
            </a:lvl4pPr>
            <a:lvl5pPr marL="1028649" indent="0">
              <a:buNone/>
              <a:defRPr/>
            </a:lvl5pPr>
          </a:lstStyle>
          <a:p>
            <a:pPr lvl="0"/>
            <a:r>
              <a:rPr lang="en-US"/>
              <a:t>Lorem ipsum dolor</a:t>
            </a:r>
          </a:p>
        </p:txBody>
      </p:sp>
      <p:sp>
        <p:nvSpPr>
          <p:cNvPr id="8" name="Text Placeholder 4">
            <a:extLst>
              <a:ext uri="{FF2B5EF4-FFF2-40B4-BE49-F238E27FC236}">
                <a16:creationId xmlns:a16="http://schemas.microsoft.com/office/drawing/2014/main" id="{C9FDA11B-5708-7C4B-B9E7-652D69B21F26}"/>
              </a:ext>
            </a:extLst>
          </p:cNvPr>
          <p:cNvSpPr>
            <a:spLocks noGrp="1"/>
          </p:cNvSpPr>
          <p:nvPr>
            <p:ph type="body" sz="quarter" idx="15" hasCustomPrompt="1"/>
          </p:nvPr>
        </p:nvSpPr>
        <p:spPr>
          <a:xfrm>
            <a:off x="4560289" y="5157557"/>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marL="0" lvl="0" indent="0" algn="ctr" defTabSz="457178" rtl="0" eaLnBrk="1" latinLnBrk="0" hangingPunct="1">
              <a:lnSpc>
                <a:spcPct val="100000"/>
              </a:lnSpc>
              <a:spcBef>
                <a:spcPct val="20000"/>
              </a:spcBef>
              <a:buFont typeface="Arial" panose="020B0604020202020204" pitchFamily="34" charset="0"/>
              <a:buNone/>
            </a:pPr>
            <a:r>
              <a:rPr lang="en-US"/>
              <a:t>Lorem ipsum dolor</a:t>
            </a:r>
          </a:p>
        </p:txBody>
      </p:sp>
      <p:sp>
        <p:nvSpPr>
          <p:cNvPr id="9" name="Text Placeholder 4">
            <a:extLst>
              <a:ext uri="{FF2B5EF4-FFF2-40B4-BE49-F238E27FC236}">
                <a16:creationId xmlns:a16="http://schemas.microsoft.com/office/drawing/2014/main" id="{83C812B6-F7BE-7743-8A19-57EEAC31064E}"/>
              </a:ext>
            </a:extLst>
          </p:cNvPr>
          <p:cNvSpPr>
            <a:spLocks noGrp="1"/>
          </p:cNvSpPr>
          <p:nvPr>
            <p:ph type="body" sz="quarter" idx="16" hasCustomPrompt="1"/>
          </p:nvPr>
        </p:nvSpPr>
        <p:spPr>
          <a:xfrm>
            <a:off x="8321939" y="5157556"/>
            <a:ext cx="3048000" cy="400110"/>
          </a:xfrm>
          <a:prstGeom prst="rect">
            <a:avLst/>
          </a:prstGeom>
        </p:spPr>
        <p:txBody>
          <a:bodyPr>
            <a:spAutoFit/>
          </a:bodyPr>
          <a:lstStyle>
            <a:lvl1pPr marL="0" indent="0" algn="ctr">
              <a:buFont typeface="Arial" panose="020B0604020202020204" pitchFamily="34" charset="0"/>
              <a:buNone/>
              <a:defRPr lang="en-US" sz="2000" b="1" i="0" kern="1200">
                <a:solidFill>
                  <a:schemeClr val="tx1"/>
                </a:solidFill>
                <a:latin typeface="+mn-lt"/>
                <a:ea typeface="+mn-ea"/>
                <a:cs typeface="Trebuchet MS" panose="020B0603020202020204" pitchFamily="34" charset="0"/>
              </a:defRPr>
            </a:lvl1pPr>
            <a:lvl2pPr marL="114294" indent="0">
              <a:buNone/>
              <a:defRPr/>
            </a:lvl2pPr>
            <a:lvl3pPr marL="457178" indent="0">
              <a:buNone/>
              <a:defRPr/>
            </a:lvl3pPr>
            <a:lvl4pPr marL="685766" indent="0">
              <a:buNone/>
              <a:defRPr/>
            </a:lvl4pPr>
            <a:lvl5pPr marL="1028649" indent="0">
              <a:buNone/>
              <a:defRPr/>
            </a:lvl5pPr>
          </a:lstStyle>
          <a:p>
            <a:pPr marL="0" lvl="0" indent="0" algn="ctr" defTabSz="457178" rtl="0" eaLnBrk="1" latinLnBrk="0" hangingPunct="1">
              <a:lnSpc>
                <a:spcPct val="100000"/>
              </a:lnSpc>
              <a:spcBef>
                <a:spcPct val="20000"/>
              </a:spcBef>
              <a:buFont typeface="Arial" panose="020B0604020202020204" pitchFamily="34" charset="0"/>
              <a:buNone/>
            </a:pPr>
            <a:r>
              <a:rPr lang="en-US"/>
              <a:t>Lorem ipsum dolor</a:t>
            </a:r>
          </a:p>
        </p:txBody>
      </p:sp>
      <p:graphicFrame>
        <p:nvGraphicFramePr>
          <p:cNvPr id="11" name="Chart 10">
            <a:extLst>
              <a:ext uri="{FF2B5EF4-FFF2-40B4-BE49-F238E27FC236}">
                <a16:creationId xmlns:a16="http://schemas.microsoft.com/office/drawing/2014/main" id="{C32311C2-63FD-0D42-86AD-37707F80097C}"/>
              </a:ext>
            </a:extLst>
          </p:cNvPr>
          <p:cNvGraphicFramePr/>
          <p:nvPr userDrawn="1"/>
        </p:nvGraphicFramePr>
        <p:xfrm>
          <a:off x="4686240" y="2286006"/>
          <a:ext cx="2845329" cy="2540123"/>
        </p:xfrm>
        <a:graphic>
          <a:graphicData uri="http://schemas.openxmlformats.org/drawingml/2006/chart">
            <c:chart xmlns:c="http://schemas.openxmlformats.org/drawingml/2006/chart" xmlns:r="http://schemas.openxmlformats.org/officeDocument/2006/relationships" r:id="rId2"/>
          </a:graphicData>
        </a:graphic>
      </p:graphicFrame>
      <p:sp>
        <p:nvSpPr>
          <p:cNvPr id="13" name="Chart Placeholder 5">
            <a:extLst>
              <a:ext uri="{FF2B5EF4-FFF2-40B4-BE49-F238E27FC236}">
                <a16:creationId xmlns:a16="http://schemas.microsoft.com/office/drawing/2014/main" id="{3059DBE8-1AE7-CD4A-9452-2C5CD24B50C6}"/>
              </a:ext>
            </a:extLst>
          </p:cNvPr>
          <p:cNvSpPr>
            <a:spLocks noGrp="1"/>
          </p:cNvSpPr>
          <p:nvPr>
            <p:ph type="chart" sz="quarter" idx="17" hasCustomPrompt="1"/>
          </p:nvPr>
        </p:nvSpPr>
        <p:spPr>
          <a:xfrm>
            <a:off x="843291"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4" name="Chart Placeholder 5">
            <a:extLst>
              <a:ext uri="{FF2B5EF4-FFF2-40B4-BE49-F238E27FC236}">
                <a16:creationId xmlns:a16="http://schemas.microsoft.com/office/drawing/2014/main" id="{71E38F7D-6DC5-094A-88AA-AB230BFAAFF5}"/>
              </a:ext>
            </a:extLst>
          </p:cNvPr>
          <p:cNvSpPr>
            <a:spLocks noGrp="1"/>
          </p:cNvSpPr>
          <p:nvPr>
            <p:ph type="chart" sz="quarter" idx="18" hasCustomPrompt="1"/>
          </p:nvPr>
        </p:nvSpPr>
        <p:spPr>
          <a:xfrm>
            <a:off x="4584900"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5" name="Chart Placeholder 5">
            <a:extLst>
              <a:ext uri="{FF2B5EF4-FFF2-40B4-BE49-F238E27FC236}">
                <a16:creationId xmlns:a16="http://schemas.microsoft.com/office/drawing/2014/main" id="{3683D14C-A20A-FB44-84CA-A92E17283667}"/>
              </a:ext>
            </a:extLst>
          </p:cNvPr>
          <p:cNvSpPr>
            <a:spLocks noGrp="1"/>
          </p:cNvSpPr>
          <p:nvPr>
            <p:ph type="chart" sz="quarter" idx="19" hasCustomPrompt="1"/>
          </p:nvPr>
        </p:nvSpPr>
        <p:spPr>
          <a:xfrm>
            <a:off x="8321939" y="2133600"/>
            <a:ext cx="3048000" cy="2641600"/>
          </a:xfrm>
          <a:prstGeom prst="rect">
            <a:avLst/>
          </a:prstGeom>
        </p:spPr>
        <p:txBody>
          <a:bodyPr tIns="731520" anchor="t" anchorCtr="0"/>
          <a:lstStyle>
            <a:lvl1pPr marL="0" indent="0" algn="ctr">
              <a:buNone/>
              <a:defRPr sz="1200" spc="300">
                <a:solidFill>
                  <a:schemeClr val="tx1"/>
                </a:solidFill>
              </a:defRPr>
            </a:lvl1pPr>
          </a:lstStyle>
          <a:p>
            <a:r>
              <a:rPr lang="en-US"/>
              <a:t>CLICK TO</a:t>
            </a:r>
            <a:br>
              <a:rPr lang="en-US"/>
            </a:br>
            <a:r>
              <a:rPr lang="en-US"/>
              <a:t>INSERT CHART</a:t>
            </a:r>
          </a:p>
        </p:txBody>
      </p:sp>
      <p:sp>
        <p:nvSpPr>
          <p:cNvPr id="18" name="Title 5">
            <a:extLst>
              <a:ext uri="{FF2B5EF4-FFF2-40B4-BE49-F238E27FC236}">
                <a16:creationId xmlns:a16="http://schemas.microsoft.com/office/drawing/2014/main" id="{310BB179-6509-BD4E-84B1-49AC83B627A0}"/>
              </a:ext>
            </a:extLst>
          </p:cNvPr>
          <p:cNvSpPr>
            <a:spLocks noGrp="1"/>
          </p:cNvSpPr>
          <p:nvPr>
            <p:ph type="title" hasCustomPrompt="1"/>
          </p:nvPr>
        </p:nvSpPr>
        <p:spPr>
          <a:xfrm>
            <a:off x="452119" y="457206"/>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12" name="Text Placeholder 1">
            <a:extLst>
              <a:ext uri="{FF2B5EF4-FFF2-40B4-BE49-F238E27FC236}">
                <a16:creationId xmlns:a16="http://schemas.microsoft.com/office/drawing/2014/main" id="{6E39E754-46B4-432F-8DED-A85C22FC6BE0}"/>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B65B085A-BAA8-427E-B445-346B7A6F33E3}"/>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68A6B7FD-38A0-4CEA-A420-1C2FD852298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53075199-A38A-4658-8EAE-950E1B8B841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75055138"/>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hart slide w/ subhea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CF7C34-3C12-0343-AAD9-D50B0B78A8DF}"/>
              </a:ext>
            </a:extLst>
          </p:cNvPr>
          <p:cNvSpPr txBox="1"/>
          <p:nvPr userDrawn="1"/>
        </p:nvSpPr>
        <p:spPr>
          <a:xfrm>
            <a:off x="4838219" y="2013995"/>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6"/>
            <a:ext cx="11277600" cy="430887"/>
          </a:xfrm>
          <a:prstGeom prst="rect">
            <a:avLst/>
          </a:prstGeom>
        </p:spPr>
        <p:txBody>
          <a:bodyPr lIns="0" tIns="0" rIns="0" bIns="0">
            <a:spAutoFit/>
          </a:bodyPr>
          <a:lstStyle>
            <a:lvl1pPr algn="ctr">
              <a:defRPr sz="2800" spc="0" baseline="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6382277" y="1038227"/>
            <a:ext cx="5352527" cy="369332"/>
          </a:xfrm>
          <a:prstGeom prst="rect">
            <a:avLst/>
          </a:prstGeom>
        </p:spPr>
        <p:txBody>
          <a:bodyPr wrap="square" lIns="0" tIns="0" rIns="0" bIns="0">
            <a:spAutoFit/>
          </a:bodyPr>
          <a:lstStyle>
            <a:lvl1pPr marL="0" indent="0" algn="ctr">
              <a:buNone/>
              <a:defRPr sz="2400" b="1" spc="0" baseline="0">
                <a:solidFill>
                  <a:schemeClr val="tx1"/>
                </a:solidFill>
              </a:defRPr>
            </a:lvl1pPr>
            <a:lvl2pPr marL="457178" indent="0" algn="ctr">
              <a:buNone/>
              <a:defRPr sz="2400">
                <a:solidFill>
                  <a:schemeClr val="accent1"/>
                </a:solidFill>
              </a:defRPr>
            </a:lvl2pPr>
            <a:lvl3pPr marL="914354" indent="0" algn="ctr">
              <a:buNone/>
              <a:defRPr sz="2400">
                <a:solidFill>
                  <a:schemeClr val="accent1"/>
                </a:solidFill>
              </a:defRPr>
            </a:lvl3pPr>
            <a:lvl4pPr marL="1371532" indent="0" algn="ctr">
              <a:buNone/>
              <a:defRPr sz="2400">
                <a:solidFill>
                  <a:schemeClr val="accent1"/>
                </a:solidFill>
              </a:defRPr>
            </a:lvl4pPr>
            <a:lvl5pPr marL="1828709" indent="0" algn="ctr">
              <a:buNone/>
              <a:defRPr sz="2400">
                <a:solidFill>
                  <a:schemeClr val="accent1"/>
                </a:solidFill>
              </a:defRPr>
            </a:lvl5pPr>
          </a:lstStyle>
          <a:p>
            <a:pPr lvl="0"/>
            <a:r>
              <a:rPr lang="en-US"/>
              <a:t>Chart Title</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5" y="1676400"/>
            <a:ext cx="5333999" cy="4469004"/>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1" name="Text Placeholder 4">
            <a:extLst>
              <a:ext uri="{FF2B5EF4-FFF2-40B4-BE49-F238E27FC236}">
                <a16:creationId xmlns:a16="http://schemas.microsoft.com/office/drawing/2014/main" id="{DC2CFAA0-2490-D04F-AA0B-B42ED612CFD0}"/>
              </a:ext>
            </a:extLst>
          </p:cNvPr>
          <p:cNvSpPr>
            <a:spLocks noGrp="1"/>
          </p:cNvSpPr>
          <p:nvPr>
            <p:ph type="body" sz="quarter" idx="15" hasCustomPrompt="1"/>
          </p:nvPr>
        </p:nvSpPr>
        <p:spPr>
          <a:xfrm>
            <a:off x="457203" y="2057400"/>
            <a:ext cx="5327644" cy="3886200"/>
          </a:xfrm>
          <a:prstGeom prst="rect">
            <a:avLst/>
          </a:prstGeom>
        </p:spPr>
        <p:txBody>
          <a:bodyPr anchor="ctr" anchorCtr="0"/>
          <a:lstStyle>
            <a:lvl1pPr marL="0" indent="0">
              <a:buNone/>
              <a:defRPr sz="1800"/>
            </a:lvl1pPr>
            <a:lvl2pPr marL="457178" indent="0">
              <a:buNone/>
              <a:defRPr sz="1800"/>
            </a:lvl2pPr>
            <a:lvl3pPr marL="914354" indent="0">
              <a:buNone/>
              <a:defRPr sz="1800"/>
            </a:lvl3pPr>
            <a:lvl4pPr marL="1371532" indent="0">
              <a:buNone/>
              <a:defRPr sz="1800"/>
            </a:lvl4pPr>
            <a:lvl5pPr marL="1828709" indent="0">
              <a:buNone/>
              <a:defRPr sz="1800"/>
            </a:lvl5pPr>
          </a:lstStyle>
          <a:p>
            <a:pPr lvl="0"/>
            <a:r>
              <a:rPr lang="en-US"/>
              <a:t>An example of a full-bleed photography slide with header and body copy.</a:t>
            </a:r>
          </a:p>
          <a:p>
            <a:pPr lvl="0"/>
            <a:r>
              <a:rPr lang="en-US"/>
              <a:t>Click to edit text.</a:t>
            </a:r>
          </a:p>
        </p:txBody>
      </p:sp>
      <p:sp>
        <p:nvSpPr>
          <p:cNvPr id="9" name="Text Placeholder 1">
            <a:extLst>
              <a:ext uri="{FF2B5EF4-FFF2-40B4-BE49-F238E27FC236}">
                <a16:creationId xmlns:a16="http://schemas.microsoft.com/office/drawing/2014/main" id="{D4A31BF8-272E-4921-889A-20C3C431FA19}"/>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3" name="Group 12">
            <a:extLst>
              <a:ext uri="{FF2B5EF4-FFF2-40B4-BE49-F238E27FC236}">
                <a16:creationId xmlns:a16="http://schemas.microsoft.com/office/drawing/2014/main" id="{0318949A-358A-4B28-9A5E-76D19A2650F2}"/>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4" name="Freeform 6">
              <a:extLst>
                <a:ext uri="{FF2B5EF4-FFF2-40B4-BE49-F238E27FC236}">
                  <a16:creationId xmlns:a16="http://schemas.microsoft.com/office/drawing/2014/main" id="{673651E9-FFFF-451B-BFAC-485712817C5D}"/>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5" name="Freeform 7">
              <a:extLst>
                <a:ext uri="{FF2B5EF4-FFF2-40B4-BE49-F238E27FC236}">
                  <a16:creationId xmlns:a16="http://schemas.microsoft.com/office/drawing/2014/main" id="{CC8398DC-AA62-42AE-9E7E-08C9F8A75BC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5797491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Two chart slide w/ subhead">
    <p:bg>
      <p:bgPr>
        <a:solidFill>
          <a:schemeClr val="bg1"/>
        </a:solidFill>
        <a:effectLst/>
      </p:bgPr>
    </p:bg>
    <p:spTree>
      <p:nvGrpSpPr>
        <p:cNvPr id="1" name=""/>
        <p:cNvGrpSpPr/>
        <p:nvPr/>
      </p:nvGrpSpPr>
      <p:grpSpPr>
        <a:xfrm>
          <a:off x="0" y="0"/>
          <a:ext cx="0" cy="0"/>
          <a:chOff x="0" y="0"/>
          <a:chExt cx="0" cy="0"/>
        </a:xfrm>
      </p:grpSpPr>
      <p:sp>
        <p:nvSpPr>
          <p:cNvPr id="11" name="Chart Placeholder 5">
            <a:extLst>
              <a:ext uri="{FF2B5EF4-FFF2-40B4-BE49-F238E27FC236}">
                <a16:creationId xmlns:a16="http://schemas.microsoft.com/office/drawing/2014/main" id="{931978C9-BC0D-314D-89FE-885FB3CEBEAC}"/>
              </a:ext>
            </a:extLst>
          </p:cNvPr>
          <p:cNvSpPr>
            <a:spLocks noGrp="1"/>
          </p:cNvSpPr>
          <p:nvPr>
            <p:ph type="chart" sz="quarter" idx="10"/>
          </p:nvPr>
        </p:nvSpPr>
        <p:spPr>
          <a:xfrm>
            <a:off x="457201" y="2377440"/>
            <a:ext cx="5327651"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2" name="Chart Placeholder 7">
            <a:extLst>
              <a:ext uri="{FF2B5EF4-FFF2-40B4-BE49-F238E27FC236}">
                <a16:creationId xmlns:a16="http://schemas.microsoft.com/office/drawing/2014/main" id="{D82D675A-8DEF-334A-B254-DBF5B22537AB}"/>
              </a:ext>
            </a:extLst>
          </p:cNvPr>
          <p:cNvSpPr>
            <a:spLocks noGrp="1"/>
          </p:cNvSpPr>
          <p:nvPr>
            <p:ph type="chart" sz="quarter" idx="11"/>
          </p:nvPr>
        </p:nvSpPr>
        <p:spPr>
          <a:xfrm>
            <a:off x="6400805" y="2377440"/>
            <a:ext cx="5333999" cy="3566160"/>
          </a:xfrm>
          <a:prstGeom prst="rect">
            <a:avLst/>
          </a:prstGeom>
        </p:spPr>
        <p:txBody>
          <a:bodyPr anchor="ctr" anchorCtr="0"/>
          <a:lstStyle>
            <a:lvl1pPr marL="0" indent="0" algn="ctr">
              <a:buNone/>
              <a:defRPr sz="1000" cap="all" baseline="0">
                <a:solidFill>
                  <a:schemeClr val="tx1"/>
                </a:solidFill>
                <a:latin typeface="Trebuchet MS" panose="020B0703020202090204" pitchFamily="34" charset="0"/>
              </a:defRPr>
            </a:lvl1pPr>
          </a:lstStyle>
          <a:p>
            <a:r>
              <a:rPr lang="en-US"/>
              <a:t>Click icon to add chart</a:t>
            </a:r>
          </a:p>
        </p:txBody>
      </p:sp>
      <p:sp>
        <p:nvSpPr>
          <p:cNvPr id="13" name="Text Placeholder 6">
            <a:extLst>
              <a:ext uri="{FF2B5EF4-FFF2-40B4-BE49-F238E27FC236}">
                <a16:creationId xmlns:a16="http://schemas.microsoft.com/office/drawing/2014/main" id="{DA1D8915-2A81-784C-AA75-C5F412A81036}"/>
              </a:ext>
            </a:extLst>
          </p:cNvPr>
          <p:cNvSpPr>
            <a:spLocks noGrp="1"/>
          </p:cNvSpPr>
          <p:nvPr>
            <p:ph type="body" sz="quarter" idx="12" hasCustomPrompt="1"/>
          </p:nvPr>
        </p:nvSpPr>
        <p:spPr>
          <a:xfrm>
            <a:off x="457201" y="1676400"/>
            <a:ext cx="5327651"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sz="1200" spc="0">
                <a:solidFill>
                  <a:schemeClr val="tx1"/>
                </a:solidFill>
                <a:latin typeface="Trebuchet MS" panose="020B0703020202090204" pitchFamily="34" charset="0"/>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lvl="1"/>
            <a:r>
              <a:rPr lang="en-US"/>
              <a:t>[optional additional chart information]</a:t>
            </a:r>
          </a:p>
        </p:txBody>
      </p:sp>
      <p:sp>
        <p:nvSpPr>
          <p:cNvPr id="14" name="Text Placeholder 9">
            <a:extLst>
              <a:ext uri="{FF2B5EF4-FFF2-40B4-BE49-F238E27FC236}">
                <a16:creationId xmlns:a16="http://schemas.microsoft.com/office/drawing/2014/main" id="{104F01D2-AC99-EC44-957F-3EE051BBFFB7}"/>
              </a:ext>
            </a:extLst>
          </p:cNvPr>
          <p:cNvSpPr>
            <a:spLocks noGrp="1"/>
          </p:cNvSpPr>
          <p:nvPr>
            <p:ph type="body" sz="quarter" idx="13" hasCustomPrompt="1"/>
          </p:nvPr>
        </p:nvSpPr>
        <p:spPr>
          <a:xfrm>
            <a:off x="6400800" y="1676400"/>
            <a:ext cx="5334000" cy="592470"/>
          </a:xfrm>
          <a:prstGeom prst="rect">
            <a:avLst/>
          </a:prstGeom>
        </p:spPr>
        <p:txBody>
          <a:bodyPr>
            <a:spAutoFit/>
          </a:bodyPr>
          <a:lstStyle>
            <a:lvl1pPr marL="0" indent="0" algn="ctr">
              <a:spcBef>
                <a:spcPts val="0"/>
              </a:spcBef>
              <a:spcAft>
                <a:spcPts val="300"/>
              </a:spcAft>
              <a:buNone/>
              <a:defRPr sz="1800" b="1" cap="none" spc="0" baseline="0">
                <a:solidFill>
                  <a:schemeClr val="tx1"/>
                </a:solidFill>
                <a:latin typeface="Trebuchet MS" panose="020B0703020202090204" pitchFamily="34" charset="0"/>
              </a:defRPr>
            </a:lvl1pPr>
            <a:lvl2pPr marL="0" indent="0" algn="ctr">
              <a:spcBef>
                <a:spcPts val="0"/>
              </a:spcBef>
              <a:buNone/>
              <a:defRPr lang="en-US" sz="1200" kern="1200" spc="0" dirty="0">
                <a:solidFill>
                  <a:schemeClr val="tx1"/>
                </a:solidFill>
                <a:latin typeface="Trebuchet MS" panose="020B0703020202090204" pitchFamily="34" charset="0"/>
                <a:ea typeface="+mn-ea"/>
                <a:cs typeface="+mn-cs"/>
              </a:defRPr>
            </a:lvl2pPr>
            <a:lvl3pPr marL="0" indent="0">
              <a:spcBef>
                <a:spcPts val="0"/>
              </a:spcBef>
              <a:buNone/>
              <a:defRPr sz="1000"/>
            </a:lvl3pPr>
            <a:lvl4pPr marL="0" indent="0">
              <a:spcBef>
                <a:spcPts val="0"/>
              </a:spcBef>
              <a:buNone/>
              <a:defRPr sz="1000"/>
            </a:lvl4pPr>
            <a:lvl5pPr marL="0" indent="0">
              <a:spcBef>
                <a:spcPts val="0"/>
              </a:spcBef>
              <a:buNone/>
              <a:defRPr sz="1000"/>
            </a:lvl5pPr>
            <a:lvl6pPr marL="0" indent="0">
              <a:spcBef>
                <a:spcPts val="0"/>
              </a:spcBef>
              <a:buNone/>
              <a:defRPr sz="1000"/>
            </a:lvl6pPr>
            <a:lvl7pPr marL="0" indent="0">
              <a:spcBef>
                <a:spcPts val="0"/>
              </a:spcBef>
              <a:buNone/>
              <a:defRPr sz="1000"/>
            </a:lvl7pPr>
            <a:lvl8pPr marL="0" indent="0">
              <a:spcBef>
                <a:spcPts val="0"/>
              </a:spcBef>
              <a:buNone/>
              <a:defRPr sz="1000"/>
            </a:lvl8pPr>
            <a:lvl9pPr marL="0" indent="0">
              <a:spcBef>
                <a:spcPts val="0"/>
              </a:spcBef>
              <a:buNone/>
              <a:defRPr sz="1000"/>
            </a:lvl9pPr>
          </a:lstStyle>
          <a:p>
            <a:pPr lvl="0"/>
            <a:r>
              <a:rPr lang="en-US"/>
              <a:t>[Chart Title]</a:t>
            </a:r>
          </a:p>
          <a:p>
            <a:pPr marL="0" lvl="1" indent="0" algn="ctr" defTabSz="914354" rtl="0" eaLnBrk="1" latinLnBrk="0" hangingPunct="1">
              <a:lnSpc>
                <a:spcPct val="100000"/>
              </a:lnSpc>
              <a:spcBef>
                <a:spcPts val="0"/>
              </a:spcBef>
              <a:buFont typeface="Graphik Regular" panose="020B0503030202060203" pitchFamily="34" charset="0"/>
              <a:buNone/>
            </a:pPr>
            <a:r>
              <a:rPr lang="en-US"/>
              <a:t>[optional additional chart information]</a:t>
            </a:r>
          </a:p>
        </p:txBody>
      </p:sp>
      <p:sp>
        <p:nvSpPr>
          <p:cNvPr id="2" name="TextBox 1">
            <a:extLst>
              <a:ext uri="{FF2B5EF4-FFF2-40B4-BE49-F238E27FC236}">
                <a16:creationId xmlns:a16="http://schemas.microsoft.com/office/drawing/2014/main" id="{8ACF7C34-3C12-0343-AAD9-D50B0B78A8DF}"/>
              </a:ext>
            </a:extLst>
          </p:cNvPr>
          <p:cNvSpPr txBox="1"/>
          <p:nvPr userDrawn="1"/>
        </p:nvSpPr>
        <p:spPr>
          <a:xfrm>
            <a:off x="4838219" y="2013995"/>
            <a:ext cx="0" cy="0"/>
          </a:xfrm>
          <a:prstGeom prst="rect">
            <a:avLst/>
          </a:prstGeom>
          <a:noFill/>
        </p:spPr>
        <p:txBody>
          <a:bodyPr wrap="none" lIns="0" tIns="0" rIns="0" bIns="0" rtlCol="0">
            <a:noAutofit/>
          </a:bodyPr>
          <a:lstStyle/>
          <a:p>
            <a:pPr marL="171442" indent="-171442">
              <a:lnSpc>
                <a:spcPct val="100000"/>
              </a:lnSpc>
              <a:spcBef>
                <a:spcPts val="1200"/>
              </a:spcBef>
              <a:buClr>
                <a:schemeClr val="tx1"/>
              </a:buClr>
              <a:buSzPct val="100000"/>
              <a:buFont typeface="Graphik Regular"/>
              <a:buChar char="•"/>
            </a:pPr>
            <a:endParaRPr lang="en-US" sz="1200">
              <a:solidFill>
                <a:schemeClr val="tx1"/>
              </a:solidFill>
              <a:latin typeface="Trebuchet MS" panose="020B0703020202090204" pitchFamily="34" charset="0"/>
            </a:endParaRPr>
          </a:p>
        </p:txBody>
      </p:sp>
      <p:cxnSp>
        <p:nvCxnSpPr>
          <p:cNvPr id="10" name="Straight Connector 9">
            <a:extLst>
              <a:ext uri="{FF2B5EF4-FFF2-40B4-BE49-F238E27FC236}">
                <a16:creationId xmlns:a16="http://schemas.microsoft.com/office/drawing/2014/main" id="{CE1EC708-C9A5-B643-8A72-8BE2F4F1F4C2}"/>
              </a:ext>
            </a:extLst>
          </p:cNvPr>
          <p:cNvCxnSpPr>
            <a:cxnSpLocks/>
          </p:cNvCxnSpPr>
          <p:nvPr userDrawn="1"/>
        </p:nvCxnSpPr>
        <p:spPr>
          <a:xfrm>
            <a:off x="6096000" y="2133600"/>
            <a:ext cx="0" cy="392430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itle 5">
            <a:extLst>
              <a:ext uri="{FF2B5EF4-FFF2-40B4-BE49-F238E27FC236}">
                <a16:creationId xmlns:a16="http://schemas.microsoft.com/office/drawing/2014/main" id="{E8B7DBE8-8F2D-8247-858B-1DF626847E64}"/>
              </a:ext>
            </a:extLst>
          </p:cNvPr>
          <p:cNvSpPr>
            <a:spLocks noGrp="1"/>
          </p:cNvSpPr>
          <p:nvPr>
            <p:ph type="title" hasCustomPrompt="1"/>
          </p:nvPr>
        </p:nvSpPr>
        <p:spPr>
          <a:xfrm>
            <a:off x="452119" y="457206"/>
            <a:ext cx="11277600" cy="430887"/>
          </a:xfrm>
          <a:prstGeom prst="rect">
            <a:avLst/>
          </a:prstGeom>
        </p:spPr>
        <p:txBody>
          <a:bodyPr lIns="0" tIns="0" rIns="0" bIns="0">
            <a:spAutoFit/>
          </a:bodyPr>
          <a:lstStyle>
            <a:lvl1pPr algn="ctr">
              <a:defRPr sz="2800" spc="0">
                <a:solidFill>
                  <a:schemeClr val="accent1"/>
                </a:solidFill>
              </a:defRPr>
            </a:lvl1pPr>
          </a:lstStyle>
          <a:p>
            <a:r>
              <a:rPr lang="en-US"/>
              <a:t>[Slide Title]</a:t>
            </a:r>
          </a:p>
        </p:txBody>
      </p:sp>
      <p:sp>
        <p:nvSpPr>
          <p:cNvPr id="8" name="Text Placeholder 7">
            <a:extLst>
              <a:ext uri="{FF2B5EF4-FFF2-40B4-BE49-F238E27FC236}">
                <a16:creationId xmlns:a16="http://schemas.microsoft.com/office/drawing/2014/main" id="{A410748E-B50A-0B4C-9E99-7D00911914BA}"/>
              </a:ext>
            </a:extLst>
          </p:cNvPr>
          <p:cNvSpPr>
            <a:spLocks noGrp="1"/>
          </p:cNvSpPr>
          <p:nvPr>
            <p:ph type="body" sz="quarter" idx="16" hasCustomPrompt="1"/>
          </p:nvPr>
        </p:nvSpPr>
        <p:spPr>
          <a:xfrm>
            <a:off x="457200" y="1038227"/>
            <a:ext cx="11277600" cy="369332"/>
          </a:xfrm>
          <a:prstGeom prst="rect">
            <a:avLst/>
          </a:prstGeom>
        </p:spPr>
        <p:txBody>
          <a:bodyPr lIns="0" tIns="0" rIns="0" bIns="0">
            <a:spAutoFit/>
          </a:bodyPr>
          <a:lstStyle>
            <a:lvl1pPr marL="0" indent="0" algn="ctr">
              <a:buNone/>
              <a:defRPr sz="2400" b="1" spc="0">
                <a:solidFill>
                  <a:schemeClr val="tx1"/>
                </a:solidFill>
              </a:defRPr>
            </a:lvl1pPr>
            <a:lvl2pPr marL="457178" indent="0" algn="ctr">
              <a:buNone/>
              <a:defRPr sz="2400">
                <a:solidFill>
                  <a:schemeClr val="accent1"/>
                </a:solidFill>
              </a:defRPr>
            </a:lvl2pPr>
            <a:lvl3pPr marL="914354" indent="0" algn="ctr">
              <a:buNone/>
              <a:defRPr sz="2400">
                <a:solidFill>
                  <a:schemeClr val="accent1"/>
                </a:solidFill>
              </a:defRPr>
            </a:lvl3pPr>
            <a:lvl4pPr marL="1371532" indent="0" algn="ctr">
              <a:buNone/>
              <a:defRPr sz="2400">
                <a:solidFill>
                  <a:schemeClr val="accent1"/>
                </a:solidFill>
              </a:defRPr>
            </a:lvl4pPr>
            <a:lvl5pPr marL="1828709" indent="0" algn="ctr">
              <a:buNone/>
              <a:defRPr sz="2400">
                <a:solidFill>
                  <a:schemeClr val="accent1"/>
                </a:solidFill>
              </a:defRPr>
            </a:lvl5pPr>
          </a:lstStyle>
          <a:p>
            <a:pPr lvl="0"/>
            <a:r>
              <a:rPr lang="en-US"/>
              <a:t>[Optional Subtitle]</a:t>
            </a:r>
          </a:p>
        </p:txBody>
      </p:sp>
      <p:sp>
        <p:nvSpPr>
          <p:cNvPr id="15" name="Text Placeholder 1">
            <a:extLst>
              <a:ext uri="{FF2B5EF4-FFF2-40B4-BE49-F238E27FC236}">
                <a16:creationId xmlns:a16="http://schemas.microsoft.com/office/drawing/2014/main" id="{73A13DD2-C611-4C28-A7BA-F02B96E49940}"/>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6" name="Group 15">
            <a:extLst>
              <a:ext uri="{FF2B5EF4-FFF2-40B4-BE49-F238E27FC236}">
                <a16:creationId xmlns:a16="http://schemas.microsoft.com/office/drawing/2014/main" id="{31FB7AF9-7129-4884-9927-6E0637F30233}"/>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7" name="Freeform 6">
              <a:extLst>
                <a:ext uri="{FF2B5EF4-FFF2-40B4-BE49-F238E27FC236}">
                  <a16:creationId xmlns:a16="http://schemas.microsoft.com/office/drawing/2014/main" id="{8887F2D5-E219-4BC2-BA44-FCB8875C1F1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8" name="Freeform 7">
              <a:extLst>
                <a:ext uri="{FF2B5EF4-FFF2-40B4-BE49-F238E27FC236}">
                  <a16:creationId xmlns:a16="http://schemas.microsoft.com/office/drawing/2014/main" id="{F38E8559-58DC-49BE-A8A5-4085D40F359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91423651"/>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ustom 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6"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5" name="Text Placeholder 4">
            <a:extLst>
              <a:ext uri="{FF2B5EF4-FFF2-40B4-BE49-F238E27FC236}">
                <a16:creationId xmlns:a16="http://schemas.microsoft.com/office/drawing/2014/main" id="{938FF3B2-36AB-FF42-A7E7-F274898FD6E7}"/>
              </a:ext>
            </a:extLst>
          </p:cNvPr>
          <p:cNvSpPr>
            <a:spLocks noGrp="1"/>
          </p:cNvSpPr>
          <p:nvPr>
            <p:ph type="body" sz="quarter" idx="13" hasCustomPrompt="1"/>
          </p:nvPr>
        </p:nvSpPr>
        <p:spPr>
          <a:xfrm>
            <a:off x="1943100" y="914400"/>
            <a:ext cx="8305800" cy="5029200"/>
          </a:xfrm>
          <a:prstGeom prst="rect">
            <a:avLst/>
          </a:prstGeom>
        </p:spPr>
        <p:txBody>
          <a:bodyPr anchor="ctr" anchorCtr="0"/>
          <a:lstStyle>
            <a:lvl1pPr marL="0" indent="0" algn="ctr">
              <a:lnSpc>
                <a:spcPct val="90000"/>
              </a:lnSpc>
              <a:spcBef>
                <a:spcPts val="0"/>
              </a:spcBef>
              <a:buNone/>
              <a:defRPr lang="en-US" sz="4000" b="0" i="0" kern="1200" cap="none" spc="300" baseline="0" dirty="0">
                <a:solidFill>
                  <a:schemeClr val="tx1"/>
                </a:solidFill>
                <a:latin typeface="+mj-lt"/>
                <a:ea typeface="+mn-ea"/>
                <a:cs typeface="+mn-cs"/>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CLICK TO EDIT TEXT</a:t>
            </a:r>
          </a:p>
        </p:txBody>
      </p:sp>
      <p:grpSp>
        <p:nvGrpSpPr>
          <p:cNvPr id="6" name="Group 5">
            <a:extLst>
              <a:ext uri="{FF2B5EF4-FFF2-40B4-BE49-F238E27FC236}">
                <a16:creationId xmlns:a16="http://schemas.microsoft.com/office/drawing/2014/main" id="{6984DAEB-2BF7-4413-BDB3-22321F2057B6}"/>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7" name="Freeform 6">
              <a:extLst>
                <a:ext uri="{FF2B5EF4-FFF2-40B4-BE49-F238E27FC236}">
                  <a16:creationId xmlns:a16="http://schemas.microsoft.com/office/drawing/2014/main" id="{B2C6B26B-F2B4-42DA-AF09-3BCC253420D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8" name="Freeform 7">
              <a:extLst>
                <a:ext uri="{FF2B5EF4-FFF2-40B4-BE49-F238E27FC236}">
                  <a16:creationId xmlns:a16="http://schemas.microsoft.com/office/drawing/2014/main" id="{2BA75D7C-CA9B-4D9A-94ED-05CD8234405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234674514"/>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
          <p:cNvSpPr>
            <a:spLocks noGrp="1" noChangeArrowheads="1"/>
          </p:cNvSpPr>
          <p:nvPr>
            <p:ph type="sldNum" sz="quarter" idx="11"/>
          </p:nvPr>
        </p:nvSpPr>
        <p:spPr>
          <a:ln/>
        </p:spPr>
        <p:txBody>
          <a:bodyPr/>
          <a:lstStyle>
            <a:lvl1pPr>
              <a:defRPr/>
            </a:lvl1pPr>
          </a:lstStyle>
          <a:p>
            <a:pPr>
              <a:defRPr/>
            </a:pPr>
            <a:fld id="{AB8B62C5-3897-4C47-BB04-4A2EA7D78B79}" type="slidenum">
              <a:rPr lang="en-US" altLang="en-US"/>
              <a:pPr>
                <a:defRPr/>
              </a:pPr>
              <a:t>‹#›</a:t>
            </a:fld>
            <a:endParaRPr lang="en-US" altLang="en-US"/>
          </a:p>
        </p:txBody>
      </p:sp>
    </p:spTree>
    <p:extLst>
      <p:ext uri="{BB962C8B-B14F-4D97-AF65-F5344CB8AC3E}">
        <p14:creationId xmlns:p14="http://schemas.microsoft.com/office/powerpoint/2010/main" val="22811247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hank you slide — gray">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C1E7E026-6B9D-684C-8F38-BB252D607117}"/>
              </a:ext>
            </a:extLst>
          </p:cNvPr>
          <p:cNvCxnSpPr>
            <a:cxnSpLocks/>
          </p:cNvCxnSpPr>
          <p:nvPr userDrawn="1"/>
        </p:nvCxnSpPr>
        <p:spPr>
          <a:xfrm>
            <a:off x="5554396" y="4092268"/>
            <a:ext cx="1083213" cy="0"/>
          </a:xfrm>
          <a:prstGeom prst="line">
            <a:avLst/>
          </a:prstGeom>
          <a:ln w="28575" cap="sq">
            <a:solidFill>
              <a:schemeClr val="accent1"/>
            </a:solidFill>
          </a:ln>
        </p:spPr>
        <p:style>
          <a:lnRef idx="1">
            <a:schemeClr val="accent1"/>
          </a:lnRef>
          <a:fillRef idx="0">
            <a:schemeClr val="accent1"/>
          </a:fillRef>
          <a:effectRef idx="0">
            <a:schemeClr val="dk1"/>
          </a:effectRef>
          <a:fontRef idx="minor">
            <a:schemeClr val="dk1"/>
          </a:fontRef>
        </p:style>
      </p:cxnSp>
      <p:sp>
        <p:nvSpPr>
          <p:cNvPr id="20" name="Title 1">
            <a:extLst>
              <a:ext uri="{FF2B5EF4-FFF2-40B4-BE49-F238E27FC236}">
                <a16:creationId xmlns:a16="http://schemas.microsoft.com/office/drawing/2014/main" id="{F241BB8A-38CA-0446-8FD9-CD1318DE1C08}"/>
              </a:ext>
            </a:extLst>
          </p:cNvPr>
          <p:cNvSpPr txBox="1">
            <a:spLocks/>
          </p:cNvSpPr>
          <p:nvPr userDrawn="1"/>
        </p:nvSpPr>
        <p:spPr>
          <a:xfrm>
            <a:off x="571500" y="999070"/>
            <a:ext cx="11049000" cy="485986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mn-lt"/>
                <a:ea typeface="+mj-ea"/>
                <a:cs typeface="Arial" panose="020B0604020202020204" pitchFamily="34" charset="0"/>
              </a:defRPr>
            </a:lvl1pPr>
          </a:lstStyle>
          <a:p>
            <a:pPr algn="ctr"/>
            <a:r>
              <a:rPr lang="en-US" sz="3600" spc="300">
                <a:solidFill>
                  <a:schemeClr val="tx1"/>
                </a:solidFill>
                <a:latin typeface="Trebuchet MS" panose="020B0703020202090204" pitchFamily="34" charset="0"/>
                <a:cs typeface="Calibri" panose="020F0502020204030204" pitchFamily="34" charset="0"/>
              </a:rPr>
              <a:t>THANK YOU</a:t>
            </a:r>
          </a:p>
        </p:txBody>
      </p:sp>
      <p:grpSp>
        <p:nvGrpSpPr>
          <p:cNvPr id="5" name="Group 4">
            <a:extLst>
              <a:ext uri="{FF2B5EF4-FFF2-40B4-BE49-F238E27FC236}">
                <a16:creationId xmlns:a16="http://schemas.microsoft.com/office/drawing/2014/main" id="{5C363543-B6E6-4842-9F01-B023D3CBADFE}"/>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25639276-49C4-46D2-8C62-888BDB33CF26}"/>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Freeform 7">
              <a:extLst>
                <a:ext uri="{FF2B5EF4-FFF2-40B4-BE49-F238E27FC236}">
                  <a16:creationId xmlns:a16="http://schemas.microsoft.com/office/drawing/2014/main" id="{9AD795FF-0C7C-418B-BB92-557E86504C8E}"/>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079303"/>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_Slide">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A5C553B-EA59-4164-8B73-F312F7DDC91B}"/>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4" name="Freeform 6">
              <a:extLst>
                <a:ext uri="{FF2B5EF4-FFF2-40B4-BE49-F238E27FC236}">
                  <a16:creationId xmlns:a16="http://schemas.microsoft.com/office/drawing/2014/main" id="{F4187BD7-F0CD-467D-8983-E3C49E98417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 name="Freeform 7">
              <a:extLst>
                <a:ext uri="{FF2B5EF4-FFF2-40B4-BE49-F238E27FC236}">
                  <a16:creationId xmlns:a16="http://schemas.microsoft.com/office/drawing/2014/main" id="{5504B55C-B35D-47F9-A841-6821D63500D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948486132"/>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type">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4997F72-4388-794E-9BF0-E1A49208083E}"/>
              </a:ext>
            </a:extLst>
          </p:cNvPr>
          <p:cNvSpPr/>
          <p:nvPr userDrawn="1"/>
        </p:nvSpPr>
        <p:spPr>
          <a:xfrm rot="10800000">
            <a:off x="0" y="0"/>
            <a:ext cx="12192000" cy="6858000"/>
          </a:xfrm>
          <a:prstGeom prst="rect">
            <a:avLst/>
          </a:prstGeom>
          <a:gradFill flip="none" rotWithShape="1">
            <a:gsLst>
              <a:gs pos="45000">
                <a:srgbClr val="3F3F41">
                  <a:alpha val="10000"/>
                </a:srgbClr>
              </a:gs>
              <a:gs pos="0">
                <a:srgbClr val="3F3F41">
                  <a:alpha val="5000"/>
                </a:srgbClr>
              </a:gs>
              <a:gs pos="100000">
                <a:srgbClr val="3F3F41">
                  <a:alpha val="80000"/>
                </a:srgbClr>
              </a:gs>
            </a:gsLst>
            <a:lin ang="2700000" scaled="0"/>
            <a:tileRect/>
          </a:gradFill>
          <a:ln w="12700" cap="sq"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cxnSp>
        <p:nvCxnSpPr>
          <p:cNvPr id="14" name="Straight Connector 13">
            <a:extLst>
              <a:ext uri="{FF2B5EF4-FFF2-40B4-BE49-F238E27FC236}">
                <a16:creationId xmlns:a16="http://schemas.microsoft.com/office/drawing/2014/main" id="{34127F79-2C04-004D-B6F9-78DE0C29EEE5}"/>
              </a:ext>
            </a:extLst>
          </p:cNvPr>
          <p:cNvCxnSpPr>
            <a:cxnSpLocks/>
          </p:cNvCxnSpPr>
          <p:nvPr userDrawn="1"/>
        </p:nvCxnSpPr>
        <p:spPr>
          <a:xfrm>
            <a:off x="5554396" y="5486400"/>
            <a:ext cx="1083213" cy="0"/>
          </a:xfrm>
          <a:prstGeom prst="line">
            <a:avLst/>
          </a:prstGeom>
          <a:noFill/>
          <a:ln w="28575" cap="sq" cmpd="sng" algn="ctr">
            <a:solidFill>
              <a:srgbClr val="E01719"/>
            </a:solidFill>
            <a:prstDash val="solid"/>
          </a:ln>
          <a:effectLst/>
        </p:spPr>
      </p:cxnSp>
      <p:sp>
        <p:nvSpPr>
          <p:cNvPr id="3" name="Text Placeholder 2">
            <a:extLst>
              <a:ext uri="{FF2B5EF4-FFF2-40B4-BE49-F238E27FC236}">
                <a16:creationId xmlns:a16="http://schemas.microsoft.com/office/drawing/2014/main" id="{ECD4F242-8549-5C45-B3F8-8B9E0E91E6AB}"/>
              </a:ext>
            </a:extLst>
          </p:cNvPr>
          <p:cNvSpPr>
            <a:spLocks noGrp="1"/>
          </p:cNvSpPr>
          <p:nvPr>
            <p:ph type="body" sz="quarter" idx="10" hasCustomPrompt="1"/>
          </p:nvPr>
        </p:nvSpPr>
        <p:spPr>
          <a:xfrm>
            <a:off x="514351" y="4732476"/>
            <a:ext cx="11163300" cy="553998"/>
          </a:xfrm>
          <a:prstGeom prst="rect">
            <a:avLst/>
          </a:prstGeom>
        </p:spPr>
        <p:txBody>
          <a:bodyPr lIns="0" tIns="0" rIns="0" bIns="0">
            <a:spAutoFit/>
          </a:bodyPr>
          <a:lstStyle>
            <a:lvl1pPr marL="0" indent="0" algn="ctr">
              <a:buNone/>
              <a:defRPr sz="3600" spc="0" baseline="0"/>
            </a:lvl1pPr>
            <a:lvl2pPr marL="457189" indent="0" algn="ctr">
              <a:buNone/>
              <a:defRPr sz="4400" spc="300"/>
            </a:lvl2pPr>
            <a:lvl3pPr marL="914377" indent="0" algn="ctr">
              <a:buNone/>
              <a:defRPr sz="4400" spc="300"/>
            </a:lvl3pPr>
            <a:lvl4pPr marL="1371566" indent="0" algn="ctr">
              <a:buNone/>
              <a:defRPr sz="4400" spc="300"/>
            </a:lvl4pPr>
            <a:lvl5pPr marL="1828754" indent="0" algn="ctr">
              <a:buNone/>
              <a:defRPr sz="4400" spc="300"/>
            </a:lvl5pPr>
          </a:lstStyle>
          <a:p>
            <a:pPr lvl="0"/>
            <a:r>
              <a:rPr lang="en-US"/>
              <a:t>Presentation Title</a:t>
            </a:r>
          </a:p>
        </p:txBody>
      </p:sp>
      <p:sp>
        <p:nvSpPr>
          <p:cNvPr id="17" name="Text Placeholder 2">
            <a:extLst>
              <a:ext uri="{FF2B5EF4-FFF2-40B4-BE49-F238E27FC236}">
                <a16:creationId xmlns:a16="http://schemas.microsoft.com/office/drawing/2014/main" id="{6B6A8ECC-6F11-2A44-8354-7981E36A37D5}"/>
              </a:ext>
            </a:extLst>
          </p:cNvPr>
          <p:cNvSpPr>
            <a:spLocks noGrp="1"/>
          </p:cNvSpPr>
          <p:nvPr>
            <p:ph type="body" sz="quarter" idx="11" hasCustomPrompt="1"/>
          </p:nvPr>
        </p:nvSpPr>
        <p:spPr>
          <a:xfrm>
            <a:off x="514351" y="5640547"/>
            <a:ext cx="11163300" cy="369332"/>
          </a:xfrm>
          <a:prstGeom prst="rect">
            <a:avLst/>
          </a:prstGeom>
        </p:spPr>
        <p:txBody>
          <a:bodyPr lIns="0" tIns="0" rIns="0" bIns="0">
            <a:spAutoFit/>
          </a:bodyPr>
          <a:lstStyle>
            <a:lvl1pPr marL="0" indent="0" algn="ctr">
              <a:buNone/>
              <a:defRPr sz="2400" b="1" spc="0" baseline="0"/>
            </a:lvl1pPr>
            <a:lvl2pPr marL="457189" indent="0" algn="ctr">
              <a:buNone/>
              <a:defRPr sz="4400" spc="300"/>
            </a:lvl2pPr>
            <a:lvl3pPr marL="914377" indent="0" algn="ctr">
              <a:buNone/>
              <a:defRPr sz="4400" spc="300"/>
            </a:lvl3pPr>
            <a:lvl4pPr marL="1371566" indent="0" algn="ctr">
              <a:buNone/>
              <a:defRPr sz="4400" spc="300"/>
            </a:lvl4pPr>
            <a:lvl5pPr marL="1828754" indent="0" algn="ctr">
              <a:buNone/>
              <a:defRPr sz="4400" spc="300"/>
            </a:lvl5pPr>
          </a:lstStyle>
          <a:p>
            <a:pPr lvl="0"/>
            <a:r>
              <a:rPr lang="en-US"/>
              <a:t>Month/Year</a:t>
            </a:r>
          </a:p>
        </p:txBody>
      </p:sp>
    </p:spTree>
    <p:extLst>
      <p:ext uri="{BB962C8B-B14F-4D97-AF65-F5344CB8AC3E}">
        <p14:creationId xmlns:p14="http://schemas.microsoft.com/office/powerpoint/2010/main" val="2656639408"/>
      </p:ext>
    </p:extLst>
  </p:cSld>
  <p:clrMapOvr>
    <a:overrideClrMapping bg1="dk1" tx1="lt1" bg2="dk2" tx2="lt2" accent1="accent1" accent2="accent2" accent3="accent3" accent4="accent4" accent5="accent5" accent6="accent6" hlink="hlink" folHlink="folHlink"/>
  </p:clrMapOvr>
  <p:transition spd="slow">
    <p:push dir="u"/>
  </p:transition>
  <p:extLst>
    <p:ext uri="{DCECCB84-F9BA-43D5-87BE-67443E8EF086}">
      <p15:sldGuideLst xmlns:p15="http://schemas.microsoft.com/office/powerpoint/2012/main">
        <p15:guide id="1" pos="576">
          <p15:clr>
            <a:srgbClr val="FBAE40"/>
          </p15:clr>
        </p15:guide>
        <p15:guide id="2" orient="horz" pos="2160">
          <p15:clr>
            <a:srgbClr val="FBAE40"/>
          </p15:clr>
        </p15:guide>
        <p15:guide id="3" orient="horz" pos="326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typ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880AF7-4287-504A-B86E-516CC4765476}"/>
              </a:ext>
            </a:extLst>
          </p:cNvPr>
          <p:cNvSpPr/>
          <p:nvPr userDrawn="1"/>
        </p:nvSpPr>
        <p:spPr>
          <a:xfrm rot="10800000">
            <a:off x="0" y="0"/>
            <a:ext cx="12192000" cy="6858000"/>
          </a:xfrm>
          <a:prstGeom prst="rect">
            <a:avLst/>
          </a:prstGeom>
          <a:gradFill flip="none" rotWithShape="1">
            <a:gsLst>
              <a:gs pos="44000">
                <a:schemeClr val="tx1">
                  <a:alpha val="10000"/>
                </a:schemeClr>
              </a:gs>
              <a:gs pos="0">
                <a:schemeClr val="tx1">
                  <a:alpha val="39000"/>
                </a:schemeClr>
              </a:gs>
              <a:gs pos="100000">
                <a:schemeClr val="tx1"/>
              </a:gs>
            </a:gsLst>
            <a:lin ang="2700000" scaled="0"/>
            <a:tileRect/>
          </a:gradFill>
          <a:ln w="12700" cap="sq"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lang="en-US" sz="1800"/>
          </a:p>
        </p:txBody>
      </p:sp>
      <p:cxnSp>
        <p:nvCxnSpPr>
          <p:cNvPr id="14" name="Straight Connector 13">
            <a:extLst>
              <a:ext uri="{FF2B5EF4-FFF2-40B4-BE49-F238E27FC236}">
                <a16:creationId xmlns:a16="http://schemas.microsoft.com/office/drawing/2014/main" id="{34127F79-2C04-004D-B6F9-78DE0C29EEE5}"/>
              </a:ext>
            </a:extLst>
          </p:cNvPr>
          <p:cNvCxnSpPr>
            <a:cxnSpLocks/>
          </p:cNvCxnSpPr>
          <p:nvPr userDrawn="1"/>
        </p:nvCxnSpPr>
        <p:spPr>
          <a:xfrm>
            <a:off x="5554396" y="5486400"/>
            <a:ext cx="1083213" cy="0"/>
          </a:xfrm>
          <a:prstGeom prst="line">
            <a:avLst/>
          </a:prstGeom>
          <a:noFill/>
          <a:ln w="28575" cap="sq" cmpd="sng" algn="ctr">
            <a:solidFill>
              <a:srgbClr val="E01719"/>
            </a:solidFill>
            <a:prstDash val="solid"/>
          </a:ln>
          <a:effectLst/>
        </p:spPr>
      </p:cxnSp>
      <p:sp>
        <p:nvSpPr>
          <p:cNvPr id="3" name="Text Placeholder 2">
            <a:extLst>
              <a:ext uri="{FF2B5EF4-FFF2-40B4-BE49-F238E27FC236}">
                <a16:creationId xmlns:a16="http://schemas.microsoft.com/office/drawing/2014/main" id="{ECD4F242-8549-5C45-B3F8-8B9E0E91E6AB}"/>
              </a:ext>
            </a:extLst>
          </p:cNvPr>
          <p:cNvSpPr>
            <a:spLocks noGrp="1"/>
          </p:cNvSpPr>
          <p:nvPr>
            <p:ph type="body" sz="quarter" idx="10" hasCustomPrompt="1"/>
          </p:nvPr>
        </p:nvSpPr>
        <p:spPr>
          <a:xfrm>
            <a:off x="514351" y="4732476"/>
            <a:ext cx="11163300" cy="553998"/>
          </a:xfrm>
          <a:prstGeom prst="rect">
            <a:avLst/>
          </a:prstGeom>
        </p:spPr>
        <p:txBody>
          <a:bodyPr lIns="0" tIns="0" rIns="0" bIns="0">
            <a:spAutoFit/>
          </a:bodyPr>
          <a:lstStyle>
            <a:lvl1pPr marL="0" indent="0" algn="ctr">
              <a:buNone/>
              <a:defRPr sz="3600" spc="0" baseline="0">
                <a:solidFill>
                  <a:schemeClr val="bg1"/>
                </a:solidFill>
              </a:defRPr>
            </a:lvl1pPr>
            <a:lvl2pPr marL="457189" indent="0" algn="ctr">
              <a:buNone/>
              <a:defRPr sz="4400" spc="300"/>
            </a:lvl2pPr>
            <a:lvl3pPr marL="914377" indent="0" algn="ctr">
              <a:buNone/>
              <a:defRPr sz="4400" spc="300"/>
            </a:lvl3pPr>
            <a:lvl4pPr marL="1371566" indent="0" algn="ctr">
              <a:buNone/>
              <a:defRPr sz="4400" spc="300"/>
            </a:lvl4pPr>
            <a:lvl5pPr marL="1828754" indent="0" algn="ctr">
              <a:buNone/>
              <a:defRPr sz="4400" spc="300"/>
            </a:lvl5pPr>
          </a:lstStyle>
          <a:p>
            <a:pPr lvl="0"/>
            <a:r>
              <a:rPr lang="en-US"/>
              <a:t>Presentation Title</a:t>
            </a:r>
          </a:p>
        </p:txBody>
      </p:sp>
      <p:sp>
        <p:nvSpPr>
          <p:cNvPr id="17" name="Text Placeholder 2">
            <a:extLst>
              <a:ext uri="{FF2B5EF4-FFF2-40B4-BE49-F238E27FC236}">
                <a16:creationId xmlns:a16="http://schemas.microsoft.com/office/drawing/2014/main" id="{6B6A8ECC-6F11-2A44-8354-7981E36A37D5}"/>
              </a:ext>
            </a:extLst>
          </p:cNvPr>
          <p:cNvSpPr>
            <a:spLocks noGrp="1"/>
          </p:cNvSpPr>
          <p:nvPr>
            <p:ph type="body" sz="quarter" idx="11" hasCustomPrompt="1"/>
          </p:nvPr>
        </p:nvSpPr>
        <p:spPr>
          <a:xfrm>
            <a:off x="514351" y="5640547"/>
            <a:ext cx="11163300" cy="369332"/>
          </a:xfrm>
          <a:prstGeom prst="rect">
            <a:avLst/>
          </a:prstGeom>
        </p:spPr>
        <p:txBody>
          <a:bodyPr lIns="0" tIns="0" rIns="0" bIns="0">
            <a:spAutoFit/>
          </a:bodyPr>
          <a:lstStyle>
            <a:lvl1pPr marL="0" indent="0" algn="ctr">
              <a:buNone/>
              <a:defRPr sz="2400" b="1" spc="0" baseline="0">
                <a:solidFill>
                  <a:schemeClr val="bg1"/>
                </a:solidFill>
              </a:defRPr>
            </a:lvl1pPr>
            <a:lvl2pPr marL="457189" indent="0" algn="ctr">
              <a:buNone/>
              <a:defRPr sz="4400" spc="300"/>
            </a:lvl2pPr>
            <a:lvl3pPr marL="914377" indent="0" algn="ctr">
              <a:buNone/>
              <a:defRPr sz="4400" spc="300"/>
            </a:lvl3pPr>
            <a:lvl4pPr marL="1371566" indent="0" algn="ctr">
              <a:buNone/>
              <a:defRPr sz="4400" spc="300"/>
            </a:lvl4pPr>
            <a:lvl5pPr marL="1828754" indent="0" algn="ctr">
              <a:buNone/>
              <a:defRPr sz="4400" spc="300"/>
            </a:lvl5pPr>
          </a:lstStyle>
          <a:p>
            <a:pPr lvl="0"/>
            <a:r>
              <a:rPr lang="en-US"/>
              <a:t>Month/Year</a:t>
            </a:r>
          </a:p>
        </p:txBody>
      </p:sp>
    </p:spTree>
    <p:extLst>
      <p:ext uri="{BB962C8B-B14F-4D97-AF65-F5344CB8AC3E}">
        <p14:creationId xmlns:p14="http://schemas.microsoft.com/office/powerpoint/2010/main" val="1028414138"/>
      </p:ext>
    </p:extLst>
  </p:cSld>
  <p:clrMapOvr>
    <a:overrideClrMapping bg1="dk1" tx1="lt1" bg2="dk2" tx2="lt2" accent1="accent1" accent2="accent2" accent3="accent3" accent4="accent4" accent5="accent5" accent6="accent6" hlink="hlink" folHlink="folHlink"/>
  </p:clrMapOvr>
  <p:transition spd="slow">
    <p:push dir="u"/>
  </p:transition>
  <p:extLst>
    <p:ext uri="{DCECCB84-F9BA-43D5-87BE-67443E8EF086}">
      <p15:sldGuideLst xmlns:p15="http://schemas.microsoft.com/office/powerpoint/2012/main">
        <p15:guide id="1" pos="576">
          <p15:clr>
            <a:srgbClr val="FBAE40"/>
          </p15:clr>
        </p15:guide>
        <p15:guide id="2" orient="horz" pos="2160">
          <p15:clr>
            <a:srgbClr val="FBAE40"/>
          </p15:clr>
        </p15:guide>
        <p15:guide id="3" orient="horz" pos="326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header">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32084" y="0"/>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72"/>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1">
            <a:extLst>
              <a:ext uri="{FF2B5EF4-FFF2-40B4-BE49-F238E27FC236}">
                <a16:creationId xmlns:a16="http://schemas.microsoft.com/office/drawing/2014/main" id="{122A6F2B-D6B4-4E10-BFD4-56BEA1CCE463}"/>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6" name="Group 5">
            <a:extLst>
              <a:ext uri="{FF2B5EF4-FFF2-40B4-BE49-F238E27FC236}">
                <a16:creationId xmlns:a16="http://schemas.microsoft.com/office/drawing/2014/main" id="{06AFF142-BE00-4CD4-BAC8-0AC0C1430E3E}"/>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C8DFEB53-32A0-4337-BAC9-C1F0EB714F31}"/>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7">
              <a:extLst>
                <a:ext uri="{FF2B5EF4-FFF2-40B4-BE49-F238E27FC236}">
                  <a16:creationId xmlns:a16="http://schemas.microsoft.com/office/drawing/2014/main" id="{D08A3F62-A926-486C-901F-540C41A98A7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27963279"/>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ody copy">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0"/>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 with text</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72"/>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5" name="Text Placeholder 4">
            <a:extLst>
              <a:ext uri="{FF2B5EF4-FFF2-40B4-BE49-F238E27FC236}">
                <a16:creationId xmlns:a16="http://schemas.microsoft.com/office/drawing/2014/main" id="{1CE5FA6E-A580-1649-9E9F-5C19102BC755}"/>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0" indent="0">
              <a:buNone/>
              <a:defRPr sz="1800"/>
            </a:lvl1pPr>
            <a:lvl2pPr marL="457189" indent="0">
              <a:buNone/>
              <a:defRPr sz="1800"/>
            </a:lvl2pPr>
            <a:lvl3pPr marL="914377" indent="0">
              <a:buNone/>
              <a:defRPr sz="1800"/>
            </a:lvl3pPr>
            <a:lvl4pPr marL="1371566" indent="0">
              <a:buNone/>
              <a:defRPr sz="1800"/>
            </a:lvl4pPr>
            <a:lvl5pPr marL="1828754"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691BE262-A5AA-4179-BD72-BB2BDD88AD5C}"/>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C7E18259-16DD-40BA-872C-9C10FE180C4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9E836178-46A4-400F-A2EE-0DA156EE8D9A}"/>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7">
              <a:extLst>
                <a:ext uri="{FF2B5EF4-FFF2-40B4-BE49-F238E27FC236}">
                  <a16:creationId xmlns:a16="http://schemas.microsoft.com/office/drawing/2014/main" id="{69549093-67D3-432A-8BE1-5AF14018AE0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921636746"/>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Full-bleed photography w/ bullets">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971422AE-67EA-6742-8143-5C0DADDDF1FE}"/>
              </a:ext>
            </a:extLst>
          </p:cNvPr>
          <p:cNvSpPr>
            <a:spLocks noGrp="1"/>
          </p:cNvSpPr>
          <p:nvPr>
            <p:ph type="pic" sz="quarter" idx="11"/>
          </p:nvPr>
        </p:nvSpPr>
        <p:spPr>
          <a:xfrm>
            <a:off x="0" y="-4011"/>
            <a:ext cx="12192000" cy="6858000"/>
          </a:xfrm>
          <a:prstGeom prst="rect">
            <a:avLst/>
          </a:prstGeom>
        </p:spPr>
        <p:txBody>
          <a:bodyPr/>
          <a:lstStyle>
            <a:lvl1pPr>
              <a:defRPr>
                <a:solidFill>
                  <a:schemeClr val="tx1"/>
                </a:solidFill>
              </a:defRPr>
            </a:lvl1pPr>
          </a:lstStyle>
          <a:p>
            <a:endParaRPr lang="en-US"/>
          </a:p>
          <a:p>
            <a:endParaRPr lang="en-US"/>
          </a:p>
          <a:p>
            <a:endParaRPr lang="en-US"/>
          </a:p>
          <a:p>
            <a:r>
              <a:rPr lang="en-US"/>
              <a:t>Full-bleed photography slide with text</a:t>
            </a:r>
          </a:p>
          <a:p>
            <a:r>
              <a:rPr lang="en-US"/>
              <a:t>Click to insert picture.</a:t>
            </a:r>
          </a:p>
          <a:p>
            <a:r>
              <a:rPr lang="en-US"/>
              <a:t>Copy and paste gradient overlay above if needed.</a:t>
            </a:r>
          </a:p>
        </p:txBody>
      </p:sp>
      <p:sp>
        <p:nvSpPr>
          <p:cNvPr id="8" name="Text Placeholder 4">
            <a:extLst>
              <a:ext uri="{FF2B5EF4-FFF2-40B4-BE49-F238E27FC236}">
                <a16:creationId xmlns:a16="http://schemas.microsoft.com/office/drawing/2014/main" id="{496A1E45-ABC2-6E4C-9202-46B517BE79B1}"/>
              </a:ext>
            </a:extLst>
          </p:cNvPr>
          <p:cNvSpPr>
            <a:spLocks noGrp="1"/>
          </p:cNvSpPr>
          <p:nvPr>
            <p:ph type="body" sz="quarter" idx="13" hasCustomPrompt="1"/>
          </p:nvPr>
        </p:nvSpPr>
        <p:spPr>
          <a:xfrm>
            <a:off x="1943100" y="559572"/>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Full-Bleed Photography Slide</a:t>
            </a:r>
          </a:p>
        </p:txBody>
      </p:sp>
      <p:sp>
        <p:nvSpPr>
          <p:cNvPr id="9" name="Text Placeholder 4">
            <a:extLst>
              <a:ext uri="{FF2B5EF4-FFF2-40B4-BE49-F238E27FC236}">
                <a16:creationId xmlns:a16="http://schemas.microsoft.com/office/drawing/2014/main" id="{F06500DD-3D60-3242-AFFD-556EDE7007B9}"/>
              </a:ext>
            </a:extLst>
          </p:cNvPr>
          <p:cNvSpPr>
            <a:spLocks noGrp="1"/>
          </p:cNvSpPr>
          <p:nvPr>
            <p:ph type="body" sz="quarter" idx="15" hasCustomPrompt="1"/>
          </p:nvPr>
        </p:nvSpPr>
        <p:spPr>
          <a:xfrm>
            <a:off x="914400" y="2057400"/>
            <a:ext cx="4191000" cy="3886200"/>
          </a:xfrm>
          <a:prstGeom prst="rect">
            <a:avLst/>
          </a:prstGeom>
        </p:spPr>
        <p:txBody>
          <a:bodyPr anchor="ctr" anchorCtr="0"/>
          <a:lstStyle>
            <a:lvl1pPr marL="285744" indent="-285744">
              <a:buFont typeface="Arial" panose="020B0604020202020204" pitchFamily="34" charset="0"/>
              <a:buChar char="•"/>
              <a:defRPr sz="1800"/>
            </a:lvl1pPr>
            <a:lvl2pPr marL="457189" indent="0">
              <a:buNone/>
              <a:defRPr sz="1800"/>
            </a:lvl2pPr>
            <a:lvl3pPr marL="914377" indent="0">
              <a:buNone/>
              <a:defRPr sz="1800"/>
            </a:lvl3pPr>
            <a:lvl4pPr marL="1371566" indent="0">
              <a:buNone/>
              <a:defRPr sz="1800"/>
            </a:lvl4pPr>
            <a:lvl5pPr marL="1828754" indent="0">
              <a:buNone/>
              <a:defRPr sz="1800"/>
            </a:lvl5pPr>
          </a:lstStyle>
          <a:p>
            <a:pPr lvl="0"/>
            <a:r>
              <a:rPr lang="en-US"/>
              <a:t>An example of a full-bleed photography slide with header and body copy.</a:t>
            </a:r>
          </a:p>
          <a:p>
            <a:pPr lvl="0"/>
            <a:r>
              <a:rPr lang="en-US"/>
              <a:t>Click to edit text.</a:t>
            </a:r>
          </a:p>
        </p:txBody>
      </p:sp>
      <p:sp>
        <p:nvSpPr>
          <p:cNvPr id="6" name="Text Placeholder 1">
            <a:extLst>
              <a:ext uri="{FF2B5EF4-FFF2-40B4-BE49-F238E27FC236}">
                <a16:creationId xmlns:a16="http://schemas.microsoft.com/office/drawing/2014/main" id="{04060B41-C0A1-4BFA-A3AC-25203DA87E36}"/>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0" name="Group 9">
            <a:extLst>
              <a:ext uri="{FF2B5EF4-FFF2-40B4-BE49-F238E27FC236}">
                <a16:creationId xmlns:a16="http://schemas.microsoft.com/office/drawing/2014/main" id="{BBB9D9E7-0CBA-42C6-9C79-54A99107C8E5}"/>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7CE9B668-33F2-49FE-89BA-B695777E3BE4}"/>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Freeform 7">
              <a:extLst>
                <a:ext uri="{FF2B5EF4-FFF2-40B4-BE49-F238E27FC236}">
                  <a16:creationId xmlns:a16="http://schemas.microsoft.com/office/drawing/2014/main" id="{CD4BB84C-DC7B-44EE-8871-D60D04C75EBC}"/>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73397328"/>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3 copy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204" y="658204"/>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1A70BFBB-667C-D543-A5BA-BAD47BDB8FA0}"/>
              </a:ext>
            </a:extLst>
          </p:cNvPr>
          <p:cNvSpPr>
            <a:spLocks noGrp="1"/>
          </p:cNvSpPr>
          <p:nvPr>
            <p:ph type="body" sz="quarter" idx="16" hasCustomPrompt="1"/>
          </p:nvPr>
        </p:nvSpPr>
        <p:spPr>
          <a:xfrm>
            <a:off x="457204" y="1609344"/>
            <a:ext cx="2968625" cy="4334256"/>
          </a:xfrm>
          <a:prstGeom prst="rect">
            <a:avLst/>
          </a:prstGeom>
        </p:spPr>
        <p:txBody>
          <a:bodyPr anchor="ctr" anchorCtr="0"/>
          <a:lstStyle>
            <a:lvl1pPr marL="0" indent="0">
              <a:buNone/>
              <a:defRPr sz="1800"/>
            </a:lvl1pPr>
            <a:lvl2pPr marL="457189" indent="0">
              <a:buNone/>
              <a:defRPr sz="1800"/>
            </a:lvl2pPr>
            <a:lvl3pPr marL="914377" indent="0">
              <a:buNone/>
              <a:defRPr sz="1800"/>
            </a:lvl3pPr>
            <a:lvl4pPr marL="1371566" indent="0">
              <a:buNone/>
              <a:defRPr sz="1800"/>
            </a:lvl4pPr>
            <a:lvl5pPr marL="1828754" indent="0">
              <a:buNone/>
              <a:defRPr sz="1800"/>
            </a:lvl5pPr>
          </a:lstStyle>
          <a:p>
            <a:pPr lvl="0"/>
            <a:r>
              <a:rPr lang="en-US"/>
              <a:t>An example of a full-bleed photography slide with header and body copy.</a:t>
            </a:r>
          </a:p>
          <a:p>
            <a:pPr lvl="0"/>
            <a:r>
              <a:rPr lang="en-US"/>
              <a:t>Click to edit text.</a:t>
            </a:r>
          </a:p>
        </p:txBody>
      </p:sp>
      <p:grpSp>
        <p:nvGrpSpPr>
          <p:cNvPr id="6" name="Group 5">
            <a:extLst>
              <a:ext uri="{FF2B5EF4-FFF2-40B4-BE49-F238E27FC236}">
                <a16:creationId xmlns:a16="http://schemas.microsoft.com/office/drawing/2014/main" id="{AFAEE452-2BEE-45AF-A25C-71F2C594E067}"/>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9F8A8C34-40BD-4EBD-A323-B5C8EFA602B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Freeform 7">
              <a:extLst>
                <a:ext uri="{FF2B5EF4-FFF2-40B4-BE49-F238E27FC236}">
                  <a16:creationId xmlns:a16="http://schemas.microsoft.com/office/drawing/2014/main" id="{84F0DCD8-333E-4336-88C6-6D7F788176A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85081786"/>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3 bullets 2/3 photograph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E70A04-101A-1640-BC18-92E1712CF623}"/>
              </a:ext>
            </a:extLst>
          </p:cNvPr>
          <p:cNvSpPr>
            <a:spLocks noGrp="1"/>
          </p:cNvSpPr>
          <p:nvPr>
            <p:ph type="pic" sz="quarter" idx="15" hasCustomPrompt="1"/>
          </p:nvPr>
        </p:nvSpPr>
        <p:spPr>
          <a:xfrm>
            <a:off x="4114800" y="0"/>
            <a:ext cx="8077200" cy="6858000"/>
          </a:xfrm>
          <a:prstGeom prst="rect">
            <a:avLst/>
          </a:prstGeom>
        </p:spPr>
        <p:txBody>
          <a:bodyPr/>
          <a:lstStyle>
            <a:lvl1pPr>
              <a:defRPr>
                <a:solidFill>
                  <a:schemeClr val="tx1"/>
                </a:solidFill>
              </a:defRPr>
            </a:lvl1pPr>
          </a:lstStyle>
          <a:p>
            <a:r>
              <a:rPr lang="en-US"/>
              <a:t>Click to insert picture.</a:t>
            </a:r>
          </a:p>
        </p:txBody>
      </p:sp>
      <p:sp>
        <p:nvSpPr>
          <p:cNvPr id="16" name="Text Placeholder 4">
            <a:extLst>
              <a:ext uri="{FF2B5EF4-FFF2-40B4-BE49-F238E27FC236}">
                <a16:creationId xmlns:a16="http://schemas.microsoft.com/office/drawing/2014/main" id="{492F1FA9-3756-604A-A52B-70001EE06775}"/>
              </a:ext>
            </a:extLst>
          </p:cNvPr>
          <p:cNvSpPr>
            <a:spLocks noGrp="1"/>
          </p:cNvSpPr>
          <p:nvPr>
            <p:ph type="body" sz="quarter" idx="13" hasCustomPrompt="1"/>
          </p:nvPr>
        </p:nvSpPr>
        <p:spPr>
          <a:xfrm>
            <a:off x="457204" y="658204"/>
            <a:ext cx="2968625"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7" name="Text Placeholder 4">
            <a:extLst>
              <a:ext uri="{FF2B5EF4-FFF2-40B4-BE49-F238E27FC236}">
                <a16:creationId xmlns:a16="http://schemas.microsoft.com/office/drawing/2014/main" id="{C5D21EEE-1877-C443-8FDC-3A29A12D0ACA}"/>
              </a:ext>
            </a:extLst>
          </p:cNvPr>
          <p:cNvSpPr>
            <a:spLocks noGrp="1"/>
          </p:cNvSpPr>
          <p:nvPr>
            <p:ph type="body" sz="quarter" idx="16" hasCustomPrompt="1"/>
          </p:nvPr>
        </p:nvSpPr>
        <p:spPr>
          <a:xfrm>
            <a:off x="457204" y="1600200"/>
            <a:ext cx="2968625" cy="4343400"/>
          </a:xfrm>
          <a:prstGeom prst="rect">
            <a:avLst/>
          </a:prstGeom>
        </p:spPr>
        <p:txBody>
          <a:bodyPr anchor="ctr" anchorCtr="0"/>
          <a:lstStyle>
            <a:lvl1pPr marL="285744" indent="-285744">
              <a:buFont typeface="Arial" panose="020B0604020202020204" pitchFamily="34" charset="0"/>
              <a:buChar char="•"/>
              <a:defRPr sz="1800"/>
            </a:lvl1pPr>
            <a:lvl2pPr marL="457189" indent="0">
              <a:buNone/>
              <a:defRPr sz="1800"/>
            </a:lvl2pPr>
            <a:lvl3pPr marL="914377" indent="0">
              <a:buNone/>
              <a:defRPr sz="1800"/>
            </a:lvl3pPr>
            <a:lvl4pPr marL="1371566" indent="0">
              <a:buNone/>
              <a:defRPr sz="1800"/>
            </a:lvl4pPr>
            <a:lvl5pPr marL="1828754" indent="0">
              <a:buNone/>
              <a:defRPr sz="1800"/>
            </a:lvl5pPr>
          </a:lstStyle>
          <a:p>
            <a:pPr lvl="0"/>
            <a:r>
              <a:rPr lang="en-US"/>
              <a:t>An example of a full-bleed photography slide with header and body copy.</a:t>
            </a:r>
          </a:p>
          <a:p>
            <a:pPr lvl="0"/>
            <a:r>
              <a:rPr lang="en-US"/>
              <a:t>Click to edit text.</a:t>
            </a:r>
          </a:p>
        </p:txBody>
      </p:sp>
      <p:grpSp>
        <p:nvGrpSpPr>
          <p:cNvPr id="6" name="Group 5">
            <a:extLst>
              <a:ext uri="{FF2B5EF4-FFF2-40B4-BE49-F238E27FC236}">
                <a16:creationId xmlns:a16="http://schemas.microsoft.com/office/drawing/2014/main" id="{629A0C31-E8D4-4A75-B891-33F5945EF7C1}"/>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D3E9A193-FF58-49AA-9172-1FEE7E2BC5C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Freeform 7">
              <a:extLst>
                <a:ext uri="{FF2B5EF4-FFF2-40B4-BE49-F238E27FC236}">
                  <a16:creationId xmlns:a16="http://schemas.microsoft.com/office/drawing/2014/main" id="{4363EF3C-26B9-431C-BA8C-BAE268FABD6A}"/>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00807050"/>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2 copy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201" y="658204"/>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304E6A06-5593-D949-B770-6703436A9F84}"/>
              </a:ext>
            </a:extLst>
          </p:cNvPr>
          <p:cNvSpPr>
            <a:spLocks noGrp="1"/>
          </p:cNvSpPr>
          <p:nvPr>
            <p:ph type="body" sz="quarter" idx="16" hasCustomPrompt="1"/>
          </p:nvPr>
        </p:nvSpPr>
        <p:spPr>
          <a:xfrm>
            <a:off x="457201" y="1605776"/>
            <a:ext cx="5327651" cy="4337824"/>
          </a:xfrm>
          <a:prstGeom prst="rect">
            <a:avLst/>
          </a:prstGeom>
        </p:spPr>
        <p:txBody>
          <a:bodyPr anchor="ctr" anchorCtr="0"/>
          <a:lstStyle>
            <a:lvl1pPr marL="0" indent="0">
              <a:buNone/>
              <a:defRPr sz="1800"/>
            </a:lvl1pPr>
            <a:lvl2pPr marL="457189" indent="0">
              <a:buNone/>
              <a:defRPr sz="1800"/>
            </a:lvl2pPr>
            <a:lvl3pPr marL="914377" indent="0">
              <a:buNone/>
              <a:defRPr sz="1800"/>
            </a:lvl3pPr>
            <a:lvl4pPr marL="1371566" indent="0">
              <a:buNone/>
              <a:defRPr sz="1800"/>
            </a:lvl4pPr>
            <a:lvl5pPr marL="1828754" indent="0">
              <a:buNone/>
              <a:defRPr sz="1800"/>
            </a:lvl5pPr>
          </a:lstStyle>
          <a:p>
            <a:pPr lvl="0"/>
            <a:r>
              <a:rPr lang="en-US"/>
              <a:t>An example of a full-bleed photography slide with header and body copy.</a:t>
            </a:r>
          </a:p>
          <a:p>
            <a:pPr lvl="0"/>
            <a:r>
              <a:rPr lang="en-US"/>
              <a:t>Click to edit text.</a:t>
            </a:r>
          </a:p>
        </p:txBody>
      </p:sp>
      <p:grpSp>
        <p:nvGrpSpPr>
          <p:cNvPr id="7" name="Group 6">
            <a:extLst>
              <a:ext uri="{FF2B5EF4-FFF2-40B4-BE49-F238E27FC236}">
                <a16:creationId xmlns:a16="http://schemas.microsoft.com/office/drawing/2014/main" id="{D17A76F5-DDAE-4836-A920-92C5C1F6356D}"/>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B77DF201-E759-4BCF-9746-AD30BC349C1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89D947F4-B3B0-4ED9-9DA6-DED3CA891DD0}"/>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2449875"/>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
          <p:cNvSpPr>
            <a:spLocks noGrp="1" noChangeArrowheads="1"/>
          </p:cNvSpPr>
          <p:nvPr>
            <p:ph type="sldNum" sz="quarter" idx="11"/>
          </p:nvPr>
        </p:nvSpPr>
        <p:spPr>
          <a:ln/>
        </p:spPr>
        <p:txBody>
          <a:bodyPr/>
          <a:lstStyle>
            <a:lvl1pPr>
              <a:defRPr/>
            </a:lvl1pPr>
          </a:lstStyle>
          <a:p>
            <a:pPr>
              <a:defRPr/>
            </a:pPr>
            <a:fld id="{DAA95D64-4A18-474B-903D-C55B2FC25BE3}" type="slidenum">
              <a:rPr lang="en-US" altLang="en-US"/>
              <a:pPr>
                <a:defRPr/>
              </a:pPr>
              <a:t>‹#›</a:t>
            </a:fld>
            <a:endParaRPr lang="en-US" altLang="en-US"/>
          </a:p>
        </p:txBody>
      </p:sp>
    </p:spTree>
    <p:extLst>
      <p:ext uri="{BB962C8B-B14F-4D97-AF65-F5344CB8AC3E}">
        <p14:creationId xmlns:p14="http://schemas.microsoft.com/office/powerpoint/2010/main" val="16039316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2 bullets 1/2 photograph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7FC8EC9-1D4E-D44F-AA94-17A3DC34E997}"/>
              </a:ext>
            </a:extLst>
          </p:cNvPr>
          <p:cNvSpPr>
            <a:spLocks noGrp="1"/>
          </p:cNvSpPr>
          <p:nvPr>
            <p:ph type="pic" sz="quarter" idx="15" hasCustomPrompt="1"/>
          </p:nvPr>
        </p:nvSpPr>
        <p:spPr>
          <a:xfrm>
            <a:off x="6096000" y="7280"/>
            <a:ext cx="6096000" cy="6858000"/>
          </a:xfrm>
          <a:prstGeom prst="rect">
            <a:avLst/>
          </a:prstGeom>
        </p:spPr>
        <p:txBody>
          <a:bodyPr tIns="1737360" anchor="t" anchorCtr="0"/>
          <a:lstStyle>
            <a:lvl1pPr marL="0" indent="0" algn="ctr">
              <a:buNone/>
              <a:defRPr sz="1600">
                <a:solidFill>
                  <a:schemeClr val="tx1"/>
                </a:solidFill>
              </a:defRPr>
            </a:lvl1pPr>
          </a:lstStyle>
          <a:p>
            <a:r>
              <a:rPr lang="en-US"/>
              <a:t>Click to insert an image.</a:t>
            </a:r>
          </a:p>
        </p:txBody>
      </p:sp>
      <p:sp>
        <p:nvSpPr>
          <p:cNvPr id="8" name="Text Placeholder 4">
            <a:extLst>
              <a:ext uri="{FF2B5EF4-FFF2-40B4-BE49-F238E27FC236}">
                <a16:creationId xmlns:a16="http://schemas.microsoft.com/office/drawing/2014/main" id="{DF0C5594-4192-204E-9EF9-467C544B0A4F}"/>
              </a:ext>
            </a:extLst>
          </p:cNvPr>
          <p:cNvSpPr>
            <a:spLocks noGrp="1"/>
          </p:cNvSpPr>
          <p:nvPr>
            <p:ph type="body" sz="quarter" idx="13" hasCustomPrompt="1"/>
          </p:nvPr>
        </p:nvSpPr>
        <p:spPr>
          <a:xfrm>
            <a:off x="457201" y="658204"/>
            <a:ext cx="5327651" cy="387798"/>
          </a:xfrm>
          <a:prstGeom prst="rect">
            <a:avLst/>
          </a:prstGeom>
        </p:spPr>
        <p:txBody>
          <a:bodyPr wrap="square"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Header Text</a:t>
            </a:r>
          </a:p>
        </p:txBody>
      </p:sp>
      <p:sp>
        <p:nvSpPr>
          <p:cNvPr id="6" name="Text Placeholder 4">
            <a:extLst>
              <a:ext uri="{FF2B5EF4-FFF2-40B4-BE49-F238E27FC236}">
                <a16:creationId xmlns:a16="http://schemas.microsoft.com/office/drawing/2014/main" id="{D79B946A-8454-094A-83F0-0A5780930386}"/>
              </a:ext>
            </a:extLst>
          </p:cNvPr>
          <p:cNvSpPr>
            <a:spLocks noGrp="1"/>
          </p:cNvSpPr>
          <p:nvPr>
            <p:ph type="body" sz="quarter" idx="16" hasCustomPrompt="1"/>
          </p:nvPr>
        </p:nvSpPr>
        <p:spPr>
          <a:xfrm>
            <a:off x="457201" y="1600200"/>
            <a:ext cx="5327651" cy="4343400"/>
          </a:xfrm>
          <a:prstGeom prst="rect">
            <a:avLst/>
          </a:prstGeom>
        </p:spPr>
        <p:txBody>
          <a:bodyPr anchor="ctr" anchorCtr="0"/>
          <a:lstStyle>
            <a:lvl1pPr marL="285744" indent="-285744">
              <a:buFont typeface="Arial" panose="020B0604020202020204" pitchFamily="34" charset="0"/>
              <a:buChar char="•"/>
              <a:defRPr sz="1800"/>
            </a:lvl1pPr>
            <a:lvl2pPr marL="457189" indent="0">
              <a:buNone/>
              <a:defRPr sz="1800"/>
            </a:lvl2pPr>
            <a:lvl3pPr marL="914377" indent="0">
              <a:buNone/>
              <a:defRPr sz="1800"/>
            </a:lvl3pPr>
            <a:lvl4pPr marL="1371566" indent="0">
              <a:buNone/>
              <a:defRPr sz="1800"/>
            </a:lvl4pPr>
            <a:lvl5pPr marL="1828754" indent="0">
              <a:buNone/>
              <a:defRPr sz="1800"/>
            </a:lvl5pPr>
          </a:lstStyle>
          <a:p>
            <a:pPr lvl="0"/>
            <a:r>
              <a:rPr lang="en-US"/>
              <a:t>An example of a full-bleed photography slide with header and body copy.</a:t>
            </a:r>
          </a:p>
          <a:p>
            <a:pPr lvl="0"/>
            <a:r>
              <a:rPr lang="en-US"/>
              <a:t>Click to edit text.</a:t>
            </a:r>
          </a:p>
        </p:txBody>
      </p:sp>
      <p:grpSp>
        <p:nvGrpSpPr>
          <p:cNvPr id="7" name="Group 6">
            <a:extLst>
              <a:ext uri="{FF2B5EF4-FFF2-40B4-BE49-F238E27FC236}">
                <a16:creationId xmlns:a16="http://schemas.microsoft.com/office/drawing/2014/main" id="{58982109-AE10-4900-84E1-4080E7F3559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C3DDCC99-EFAE-49AA-BC5F-A5B33A861DB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6CCF06A3-4F1F-4EDE-87AB-C037AC94DA3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86351023"/>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ree-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459743"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263647"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067551" y="2722407"/>
            <a:ext cx="3646932" cy="2755460"/>
          </a:xfrm>
          <a:prstGeom prst="rect">
            <a:avLst/>
          </a:prstGeom>
        </p:spPr>
        <p:txBody>
          <a:bodyPr/>
          <a:lstStyle>
            <a:lvl1pPr marL="0" indent="0" algn="ctr">
              <a:buNone/>
              <a:defRPr>
                <a:solidFill>
                  <a:schemeClr val="tx1"/>
                </a:solidFill>
              </a:defRPr>
            </a:lvl1pPr>
          </a:lstStyle>
          <a:p>
            <a:r>
              <a:rPr lang="en-US"/>
              <a:t>Click to insert an image</a:t>
            </a:r>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89" marR="0" lvl="0" indent="-457189" algn="ctr" defTabSz="914377" rtl="0" eaLnBrk="1" fontAlgn="auto" latinLnBrk="0" hangingPunct="1">
              <a:lnSpc>
                <a:spcPct val="90000"/>
              </a:lnSpc>
              <a:spcBef>
                <a:spcPct val="0"/>
              </a:spcBef>
              <a:spcAft>
                <a:spcPts val="0"/>
              </a:spcAft>
              <a:buClrTx/>
              <a:buSzTx/>
              <a:tabLst/>
              <a:defRPr/>
            </a:pPr>
            <a:r>
              <a:rPr lang="en-US"/>
              <a:t>Click to edit text</a:t>
            </a:r>
          </a:p>
        </p:txBody>
      </p:sp>
      <p:sp>
        <p:nvSpPr>
          <p:cNvPr id="7" name="Text Placeholder 1">
            <a:extLst>
              <a:ext uri="{FF2B5EF4-FFF2-40B4-BE49-F238E27FC236}">
                <a16:creationId xmlns:a16="http://schemas.microsoft.com/office/drawing/2014/main" id="{AD34D604-F071-44FF-ABF3-6F382911FFCA}"/>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582CE741-B6D4-4198-B210-5F5E76AE31DB}"/>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748F9FFB-6F9C-4423-97BB-7A3208B7644F}"/>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7">
              <a:extLst>
                <a:ext uri="{FF2B5EF4-FFF2-40B4-BE49-F238E27FC236}">
                  <a16:creationId xmlns:a16="http://schemas.microsoft.com/office/drawing/2014/main" id="{22D58B15-A8C5-4327-8974-697FFC1974C1}"/>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73448562"/>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hree–column photography slide w/ copy">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41BFA7-B9E9-A140-82CE-B858102D7D2D}"/>
              </a:ext>
            </a:extLst>
          </p:cNvPr>
          <p:cNvSpPr>
            <a:spLocks noGrp="1"/>
          </p:cNvSpPr>
          <p:nvPr>
            <p:ph type="pic" sz="quarter" idx="10" hasCustomPrompt="1"/>
          </p:nvPr>
        </p:nvSpPr>
        <p:spPr>
          <a:xfrm>
            <a:off x="571500"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17" name="Picture Placeholder 2">
            <a:extLst>
              <a:ext uri="{FF2B5EF4-FFF2-40B4-BE49-F238E27FC236}">
                <a16:creationId xmlns:a16="http://schemas.microsoft.com/office/drawing/2014/main" id="{13E830DB-E3C3-3C4C-9B2A-9CE4E1C7E9D1}"/>
              </a:ext>
            </a:extLst>
          </p:cNvPr>
          <p:cNvSpPr>
            <a:spLocks noGrp="1"/>
          </p:cNvSpPr>
          <p:nvPr>
            <p:ph type="pic" sz="quarter" idx="11" hasCustomPrompt="1"/>
          </p:nvPr>
        </p:nvSpPr>
        <p:spPr>
          <a:xfrm>
            <a:off x="4375404"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20" name="Picture Placeholder 2">
            <a:extLst>
              <a:ext uri="{FF2B5EF4-FFF2-40B4-BE49-F238E27FC236}">
                <a16:creationId xmlns:a16="http://schemas.microsoft.com/office/drawing/2014/main" id="{75C92D6A-F536-A742-ACD6-D438321119DC}"/>
              </a:ext>
            </a:extLst>
          </p:cNvPr>
          <p:cNvSpPr>
            <a:spLocks noGrp="1"/>
          </p:cNvSpPr>
          <p:nvPr>
            <p:ph type="pic" sz="quarter" idx="12" hasCustomPrompt="1"/>
          </p:nvPr>
        </p:nvSpPr>
        <p:spPr>
          <a:xfrm>
            <a:off x="8179308" y="3117360"/>
            <a:ext cx="3429000" cy="2590800"/>
          </a:xfrm>
          <a:prstGeom prst="rect">
            <a:avLst/>
          </a:prstGeom>
        </p:spPr>
        <p:txBody>
          <a:bodyPr/>
          <a:lstStyle>
            <a:lvl1pPr marL="0" indent="0" algn="ctr">
              <a:buNone/>
              <a:defRPr>
                <a:solidFill>
                  <a:schemeClr val="tx1"/>
                </a:solidFill>
              </a:defRPr>
            </a:lvl1pPr>
          </a:lstStyle>
          <a:p>
            <a:r>
              <a:rPr lang="en-US"/>
              <a:t>Click to insert an image</a:t>
            </a:r>
          </a:p>
        </p:txBody>
      </p:sp>
      <p:sp>
        <p:nvSpPr>
          <p:cNvPr id="5" name="Text Placeholder 4">
            <a:extLst>
              <a:ext uri="{FF2B5EF4-FFF2-40B4-BE49-F238E27FC236}">
                <a16:creationId xmlns:a16="http://schemas.microsoft.com/office/drawing/2014/main" id="{6CA2E27B-7BFA-F54A-BE83-BAC9106903D3}"/>
              </a:ext>
            </a:extLst>
          </p:cNvPr>
          <p:cNvSpPr>
            <a:spLocks noGrp="1"/>
          </p:cNvSpPr>
          <p:nvPr>
            <p:ph type="body" sz="quarter" idx="13" hasCustomPrompt="1"/>
          </p:nvPr>
        </p:nvSpPr>
        <p:spPr>
          <a:xfrm>
            <a:off x="571500" y="1149842"/>
            <a:ext cx="11049000" cy="1517159"/>
          </a:xfrm>
          <a:prstGeom prst="rect">
            <a:avLst/>
          </a:prstGeom>
        </p:spPr>
        <p:txBody>
          <a:bodyPr numCol="3" spcCol="365760">
            <a:noAutofit/>
          </a:bodyPr>
          <a:lstStyle>
            <a:lvl1pPr marL="0" indent="0">
              <a:buNone/>
              <a:defRPr sz="1600">
                <a:solidFill>
                  <a:schemeClr val="tx1"/>
                </a:solidFill>
              </a:defRPr>
            </a:lvl1pPr>
            <a:lvl2pPr marL="457189" indent="0">
              <a:buNone/>
              <a:defRPr sz="1600">
                <a:solidFill>
                  <a:schemeClr val="bg1"/>
                </a:solidFill>
              </a:defRPr>
            </a:lvl2pPr>
            <a:lvl3pPr marL="914377" indent="0">
              <a:buNone/>
              <a:defRPr sz="1600">
                <a:solidFill>
                  <a:schemeClr val="bg1"/>
                </a:solidFill>
              </a:defRPr>
            </a:lvl3pPr>
            <a:lvl4pPr marL="1371566" indent="0">
              <a:buNone/>
              <a:defRPr sz="1600">
                <a:solidFill>
                  <a:schemeClr val="bg1"/>
                </a:solidFill>
              </a:defRPr>
            </a:lvl4pPr>
            <a:lvl5pPr marL="1828754" indent="0">
              <a:buNone/>
              <a:defRPr sz="1600">
                <a:solidFill>
                  <a:schemeClr val="tx1"/>
                </a:solidFill>
              </a:defRPr>
            </a:lvl5pPr>
          </a:lstStyle>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0"/>
            <a:endParaRPr lang="en-US"/>
          </a:p>
          <a:p>
            <a:pPr lvl="0"/>
            <a:r>
              <a:rPr lang="en-US"/>
              <a:t>Three–column text box.</a:t>
            </a:r>
          </a:p>
          <a:p>
            <a:pPr lvl="0"/>
            <a:r>
              <a:rPr lang="en-US"/>
              <a:t>Click to edit text.</a:t>
            </a:r>
          </a:p>
          <a:p>
            <a:pPr lvl="0"/>
            <a:endParaRPr lang="en-US"/>
          </a:p>
          <a:p>
            <a:pPr lvl="0"/>
            <a:endParaRPr lang="en-US"/>
          </a:p>
          <a:p>
            <a:pPr lvl="4"/>
            <a:endParaRPr lang="en-US"/>
          </a:p>
        </p:txBody>
      </p:sp>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571505" y="469392"/>
            <a:ext cx="11048999" cy="445008"/>
          </a:xfrm>
          <a:prstGeom prst="rect">
            <a:avLst/>
          </a:prstGeom>
        </p:spPr>
        <p:txBody>
          <a:bodyPr/>
          <a:lstStyle>
            <a:lvl1pPr>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lang="en-US"/>
              <a:t>Header Text</a:t>
            </a:r>
          </a:p>
        </p:txBody>
      </p:sp>
      <p:sp>
        <p:nvSpPr>
          <p:cNvPr id="9" name="Text Placeholder 1">
            <a:extLst>
              <a:ext uri="{FF2B5EF4-FFF2-40B4-BE49-F238E27FC236}">
                <a16:creationId xmlns:a16="http://schemas.microsoft.com/office/drawing/2014/main" id="{2B229D30-EF71-47B8-92D0-D66222D6185C}"/>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0" name="Group 9">
            <a:extLst>
              <a:ext uri="{FF2B5EF4-FFF2-40B4-BE49-F238E27FC236}">
                <a16:creationId xmlns:a16="http://schemas.microsoft.com/office/drawing/2014/main" id="{67BDD32C-29CF-4359-9C88-6E195658F52B}"/>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166F3399-2121-4F32-AA71-D8B39FE02FCB}"/>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2" name="Freeform 7">
              <a:extLst>
                <a:ext uri="{FF2B5EF4-FFF2-40B4-BE49-F238E27FC236}">
                  <a16:creationId xmlns:a16="http://schemas.microsoft.com/office/drawing/2014/main" id="{CB471182-6C82-4339-BD28-7587A0668AF9}"/>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9482101"/>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Four-photo slide">
    <p:bg>
      <p:bgPr>
        <a:solidFill>
          <a:schemeClr val="bg1"/>
        </a:solidFill>
        <a:effectLst/>
      </p:bgPr>
    </p:bg>
    <p:spTree>
      <p:nvGrpSpPr>
        <p:cNvPr id="1" name=""/>
        <p:cNvGrpSpPr/>
        <p:nvPr/>
      </p:nvGrpSpPr>
      <p:grpSpPr>
        <a:xfrm>
          <a:off x="0" y="0"/>
          <a:ext cx="0" cy="0"/>
          <a:chOff x="0" y="0"/>
          <a:chExt cx="0" cy="0"/>
        </a:xfrm>
      </p:grpSpPr>
      <p:sp>
        <p:nvSpPr>
          <p:cNvPr id="20" name="Picture Placeholder 4">
            <a:extLst>
              <a:ext uri="{FF2B5EF4-FFF2-40B4-BE49-F238E27FC236}">
                <a16:creationId xmlns:a16="http://schemas.microsoft.com/office/drawing/2014/main" id="{4C4DEDBB-15EB-B748-A13C-857E4D1F4A73}"/>
              </a:ext>
            </a:extLst>
          </p:cNvPr>
          <p:cNvSpPr>
            <a:spLocks noGrp="1"/>
          </p:cNvSpPr>
          <p:nvPr>
            <p:ph type="pic" sz="quarter" idx="36" hasCustomPrompt="1"/>
          </p:nvPr>
        </p:nvSpPr>
        <p:spPr>
          <a:xfrm>
            <a:off x="6089904" y="3419856"/>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5" name="Picture Placeholder 4">
            <a:extLst>
              <a:ext uri="{FF2B5EF4-FFF2-40B4-BE49-F238E27FC236}">
                <a16:creationId xmlns:a16="http://schemas.microsoft.com/office/drawing/2014/main" id="{2E1E4198-7A0F-B245-96DA-848D3D82ABAB}"/>
              </a:ext>
            </a:extLst>
          </p:cNvPr>
          <p:cNvSpPr>
            <a:spLocks noGrp="1"/>
          </p:cNvSpPr>
          <p:nvPr>
            <p:ph type="pic" sz="quarter" idx="33" hasCustomPrompt="1"/>
          </p:nvPr>
        </p:nvSpPr>
        <p:spPr>
          <a:xfrm>
            <a:off x="0" y="-9144"/>
            <a:ext cx="6089904" cy="3429000"/>
          </a:xfrm>
          <a:prstGeom prst="rect">
            <a:avLst/>
          </a:prstGeom>
        </p:spPr>
        <p:txBody>
          <a:bodyPr tIns="640080"/>
          <a:lstStyle>
            <a:lvl1pPr marL="0" indent="0" algn="ctr">
              <a:buNone/>
              <a:defRPr sz="1600">
                <a:solidFill>
                  <a:schemeClr val="tx1"/>
                </a:solidFill>
              </a:defRPr>
            </a:lvl1pPr>
          </a:lstStyle>
          <a:p>
            <a:r>
              <a:rPr lang="en-US"/>
              <a:t>Click to insert picture.</a:t>
            </a:r>
          </a:p>
        </p:txBody>
      </p:sp>
      <p:sp>
        <p:nvSpPr>
          <p:cNvPr id="18" name="Picture Placeholder 4">
            <a:extLst>
              <a:ext uri="{FF2B5EF4-FFF2-40B4-BE49-F238E27FC236}">
                <a16:creationId xmlns:a16="http://schemas.microsoft.com/office/drawing/2014/main" id="{193FB4B7-BB07-9046-B229-35242A03640D}"/>
              </a:ext>
            </a:extLst>
          </p:cNvPr>
          <p:cNvSpPr>
            <a:spLocks noGrp="1"/>
          </p:cNvSpPr>
          <p:nvPr>
            <p:ph type="pic" sz="quarter" idx="34" hasCustomPrompt="1"/>
          </p:nvPr>
        </p:nvSpPr>
        <p:spPr>
          <a:xfrm>
            <a:off x="6089904" y="-9144"/>
            <a:ext cx="6096000"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sp>
        <p:nvSpPr>
          <p:cNvPr id="19" name="Picture Placeholder 4">
            <a:extLst>
              <a:ext uri="{FF2B5EF4-FFF2-40B4-BE49-F238E27FC236}">
                <a16:creationId xmlns:a16="http://schemas.microsoft.com/office/drawing/2014/main" id="{CFBEA811-C71A-5F4E-AD08-0E9D86B9C0F7}"/>
              </a:ext>
            </a:extLst>
          </p:cNvPr>
          <p:cNvSpPr>
            <a:spLocks noGrp="1"/>
          </p:cNvSpPr>
          <p:nvPr>
            <p:ph type="pic" sz="quarter" idx="35" hasCustomPrompt="1"/>
          </p:nvPr>
        </p:nvSpPr>
        <p:spPr>
          <a:xfrm>
            <a:off x="0" y="3419856"/>
            <a:ext cx="6089904" cy="3429000"/>
          </a:xfrm>
          <a:prstGeom prst="rect">
            <a:avLst/>
          </a:prstGeom>
        </p:spPr>
        <p:txBody>
          <a:bodyPr tIns="640080"/>
          <a:lstStyle>
            <a:lvl1pPr marL="0" indent="0" algn="ctr">
              <a:buNone/>
              <a:defRPr lang="en-US" sz="1600" kern="1200">
                <a:solidFill>
                  <a:schemeClr val="tx1"/>
                </a:solidFill>
                <a:latin typeface="Trebuchet MS" panose="020B0703020202090204" pitchFamily="34" charset="0"/>
                <a:ea typeface="+mn-ea"/>
                <a:cs typeface="+mn-cs"/>
              </a:defRPr>
            </a:lvl1pPr>
          </a:lstStyle>
          <a:p>
            <a:r>
              <a:rPr lang="en-US"/>
              <a:t>Click to insert picture</a:t>
            </a:r>
          </a:p>
        </p:txBody>
      </p:sp>
      <p:grpSp>
        <p:nvGrpSpPr>
          <p:cNvPr id="7" name="Group 6">
            <a:extLst>
              <a:ext uri="{FF2B5EF4-FFF2-40B4-BE49-F238E27FC236}">
                <a16:creationId xmlns:a16="http://schemas.microsoft.com/office/drawing/2014/main" id="{EFBD0B59-8567-4564-81C4-E83E52CA107C}"/>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E59836D3-F03B-4C4F-A255-EF0BBBAD943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9" name="Freeform 7">
              <a:extLst>
                <a:ext uri="{FF2B5EF4-FFF2-40B4-BE49-F238E27FC236}">
                  <a16:creationId xmlns:a16="http://schemas.microsoft.com/office/drawing/2014/main" id="{C4C4BF67-31B3-4992-B6D4-1FC564C99492}"/>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53604515"/>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Four-column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304804" y="2438400"/>
            <a:ext cx="2587625"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130045" y="2438400"/>
            <a:ext cx="2737931"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105589" y="2438400"/>
            <a:ext cx="2737931"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081137" y="2438400"/>
            <a:ext cx="2737931" cy="2224720"/>
          </a:xfrm>
          <a:prstGeom prst="rect">
            <a:avLst/>
          </a:prstGeom>
        </p:spPr>
        <p:txBody>
          <a:bodyPr/>
          <a:lstStyle>
            <a:lvl1pPr marL="0" indent="0" algn="ctr">
              <a:buNone/>
              <a:defRPr>
                <a:solidFill>
                  <a:schemeClr val="tx1"/>
                </a:solidFill>
              </a:defRPr>
            </a:lvl1pPr>
          </a:lstStyle>
          <a:p>
            <a:r>
              <a:rPr lang="en-US"/>
              <a:t>Click to insert image</a:t>
            </a:r>
          </a:p>
        </p:txBody>
      </p:sp>
      <p:sp>
        <p:nvSpPr>
          <p:cNvPr id="28" name="Text Placeholder 4">
            <a:extLst>
              <a:ext uri="{FF2B5EF4-FFF2-40B4-BE49-F238E27FC236}">
                <a16:creationId xmlns:a16="http://schemas.microsoft.com/office/drawing/2014/main" id="{8C24079A-C343-F14C-92BB-F0D6540190B5}"/>
              </a:ext>
            </a:extLst>
          </p:cNvPr>
          <p:cNvSpPr>
            <a:spLocks noGrp="1"/>
          </p:cNvSpPr>
          <p:nvPr>
            <p:ph type="body" sz="quarter" idx="14" hasCustomPrompt="1"/>
          </p:nvPr>
        </p:nvSpPr>
        <p:spPr>
          <a:xfrm>
            <a:off x="1943100" y="559572"/>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8" name="Text Placeholder 1">
            <a:extLst>
              <a:ext uri="{FF2B5EF4-FFF2-40B4-BE49-F238E27FC236}">
                <a16:creationId xmlns:a16="http://schemas.microsoft.com/office/drawing/2014/main" id="{0B5BE0EB-8BBC-4ADA-8EAE-A0A81754ACEC}"/>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9" name="Group 8">
            <a:extLst>
              <a:ext uri="{FF2B5EF4-FFF2-40B4-BE49-F238E27FC236}">
                <a16:creationId xmlns:a16="http://schemas.microsoft.com/office/drawing/2014/main" id="{7A5611B5-CB39-4841-B7F4-354BBC2A3C6F}"/>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F33DE909-677F-46A6-BF19-D0C9E005985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1" name="Freeform 7">
              <a:extLst>
                <a:ext uri="{FF2B5EF4-FFF2-40B4-BE49-F238E27FC236}">
                  <a16:creationId xmlns:a16="http://schemas.microsoft.com/office/drawing/2014/main" id="{8FDFADFA-19AB-46C0-8D26-2B8C8DD414E4}"/>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33101005"/>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Four–column two–row photo slid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3D8F9B0-55DC-6F47-A7A0-0D80BF74B486}"/>
              </a:ext>
            </a:extLst>
          </p:cNvPr>
          <p:cNvSpPr>
            <a:spLocks noGrp="1"/>
          </p:cNvSpPr>
          <p:nvPr>
            <p:ph type="pic" sz="quarter" idx="10" hasCustomPrompt="1"/>
          </p:nvPr>
        </p:nvSpPr>
        <p:spPr>
          <a:xfrm>
            <a:off x="457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5" name="Picture Placeholder 2">
            <a:extLst>
              <a:ext uri="{FF2B5EF4-FFF2-40B4-BE49-F238E27FC236}">
                <a16:creationId xmlns:a16="http://schemas.microsoft.com/office/drawing/2014/main" id="{5D45E43A-37DB-F14E-AED7-399310FAA06B}"/>
              </a:ext>
            </a:extLst>
          </p:cNvPr>
          <p:cNvSpPr>
            <a:spLocks noGrp="1"/>
          </p:cNvSpPr>
          <p:nvPr>
            <p:ph type="pic" sz="quarter" idx="11" hasCustomPrompt="1"/>
          </p:nvPr>
        </p:nvSpPr>
        <p:spPr>
          <a:xfrm>
            <a:off x="3378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0" name="Picture Placeholder 2">
            <a:extLst>
              <a:ext uri="{FF2B5EF4-FFF2-40B4-BE49-F238E27FC236}">
                <a16:creationId xmlns:a16="http://schemas.microsoft.com/office/drawing/2014/main" id="{8F7DBB7C-714E-2948-B113-8A0D8E832478}"/>
              </a:ext>
            </a:extLst>
          </p:cNvPr>
          <p:cNvSpPr>
            <a:spLocks noGrp="1"/>
          </p:cNvSpPr>
          <p:nvPr>
            <p:ph type="pic" sz="quarter" idx="12" hasCustomPrompt="1"/>
          </p:nvPr>
        </p:nvSpPr>
        <p:spPr>
          <a:xfrm>
            <a:off x="6299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3" name="Picture Placeholder 2">
            <a:extLst>
              <a:ext uri="{FF2B5EF4-FFF2-40B4-BE49-F238E27FC236}">
                <a16:creationId xmlns:a16="http://schemas.microsoft.com/office/drawing/2014/main" id="{3164554A-C59B-2E45-9AA4-B647B3C7EE43}"/>
              </a:ext>
            </a:extLst>
          </p:cNvPr>
          <p:cNvSpPr>
            <a:spLocks noGrp="1"/>
          </p:cNvSpPr>
          <p:nvPr>
            <p:ph type="pic" sz="quarter" idx="13" hasCustomPrompt="1"/>
          </p:nvPr>
        </p:nvSpPr>
        <p:spPr>
          <a:xfrm>
            <a:off x="9220200" y="1600200"/>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4" name="Picture Placeholder 2">
            <a:extLst>
              <a:ext uri="{FF2B5EF4-FFF2-40B4-BE49-F238E27FC236}">
                <a16:creationId xmlns:a16="http://schemas.microsoft.com/office/drawing/2014/main" id="{29C744A8-9B78-6D44-9B5F-25EF93E1BE53}"/>
              </a:ext>
            </a:extLst>
          </p:cNvPr>
          <p:cNvSpPr>
            <a:spLocks noGrp="1"/>
          </p:cNvSpPr>
          <p:nvPr>
            <p:ph type="pic" sz="quarter" idx="14" hasCustomPrompt="1"/>
          </p:nvPr>
        </p:nvSpPr>
        <p:spPr>
          <a:xfrm>
            <a:off x="457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5" name="Picture Placeholder 2">
            <a:extLst>
              <a:ext uri="{FF2B5EF4-FFF2-40B4-BE49-F238E27FC236}">
                <a16:creationId xmlns:a16="http://schemas.microsoft.com/office/drawing/2014/main" id="{A9738A8C-1F84-4C43-A2A3-6FDD6F7ED126}"/>
              </a:ext>
            </a:extLst>
          </p:cNvPr>
          <p:cNvSpPr>
            <a:spLocks noGrp="1"/>
          </p:cNvSpPr>
          <p:nvPr>
            <p:ph type="pic" sz="quarter" idx="15" hasCustomPrompt="1"/>
          </p:nvPr>
        </p:nvSpPr>
        <p:spPr>
          <a:xfrm>
            <a:off x="3378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6" name="Picture Placeholder 2">
            <a:extLst>
              <a:ext uri="{FF2B5EF4-FFF2-40B4-BE49-F238E27FC236}">
                <a16:creationId xmlns:a16="http://schemas.microsoft.com/office/drawing/2014/main" id="{4F62BE7A-E882-A448-9702-B7DAE0E62199}"/>
              </a:ext>
            </a:extLst>
          </p:cNvPr>
          <p:cNvSpPr>
            <a:spLocks noGrp="1"/>
          </p:cNvSpPr>
          <p:nvPr>
            <p:ph type="pic" sz="quarter" idx="16" hasCustomPrompt="1"/>
          </p:nvPr>
        </p:nvSpPr>
        <p:spPr>
          <a:xfrm>
            <a:off x="6299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27" name="Picture Placeholder 2">
            <a:extLst>
              <a:ext uri="{FF2B5EF4-FFF2-40B4-BE49-F238E27FC236}">
                <a16:creationId xmlns:a16="http://schemas.microsoft.com/office/drawing/2014/main" id="{7E9D5272-175A-AF46-9412-3E6698B0E287}"/>
              </a:ext>
            </a:extLst>
          </p:cNvPr>
          <p:cNvSpPr>
            <a:spLocks noGrp="1"/>
          </p:cNvSpPr>
          <p:nvPr>
            <p:ph type="pic" sz="quarter" idx="17" hasCustomPrompt="1"/>
          </p:nvPr>
        </p:nvSpPr>
        <p:spPr>
          <a:xfrm>
            <a:off x="9220200" y="3887474"/>
            <a:ext cx="2514600" cy="1828800"/>
          </a:xfrm>
          <a:prstGeom prst="rect">
            <a:avLst/>
          </a:prstGeom>
        </p:spPr>
        <p:txBody>
          <a:bodyPr/>
          <a:lstStyle>
            <a:lvl1pPr marL="0" indent="0" algn="ctr">
              <a:buNone/>
              <a:defRPr>
                <a:solidFill>
                  <a:schemeClr val="tx1"/>
                </a:solidFill>
              </a:defRPr>
            </a:lvl1pPr>
          </a:lstStyle>
          <a:p>
            <a:r>
              <a:rPr lang="en-US"/>
              <a:t>Click to insert image</a:t>
            </a:r>
          </a:p>
        </p:txBody>
      </p:sp>
      <p:sp>
        <p:nvSpPr>
          <p:cNvPr id="13" name="Text Placeholder 4">
            <a:extLst>
              <a:ext uri="{FF2B5EF4-FFF2-40B4-BE49-F238E27FC236}">
                <a16:creationId xmlns:a16="http://schemas.microsoft.com/office/drawing/2014/main" id="{06D3D289-71BD-DC4A-979D-02AD76A5BDF3}"/>
              </a:ext>
            </a:extLst>
          </p:cNvPr>
          <p:cNvSpPr>
            <a:spLocks noGrp="1"/>
          </p:cNvSpPr>
          <p:nvPr>
            <p:ph type="body" sz="quarter" idx="18" hasCustomPrompt="1"/>
          </p:nvPr>
        </p:nvSpPr>
        <p:spPr>
          <a:xfrm>
            <a:off x="1943100" y="559572"/>
            <a:ext cx="8305800" cy="387798"/>
          </a:xfrm>
          <a:prstGeom prst="rect">
            <a:avLst/>
          </a:prstGeom>
        </p:spPr>
        <p:txBody>
          <a:bodyPr lIns="0" tIns="0" rIns="0" bIns="0" anchor="t" anchorCtr="0">
            <a:spAutoFit/>
          </a:bodyPr>
          <a:lstStyle>
            <a:lvl1pPr marL="0" indent="0" algn="ctr">
              <a:lnSpc>
                <a:spcPct val="90000"/>
              </a:lnSpc>
              <a:spcBef>
                <a:spcPts val="0"/>
              </a:spcBef>
              <a:buNone/>
              <a:defRPr sz="2800" b="0" i="0" cap="none" spc="0" baseline="0">
                <a:solidFill>
                  <a:schemeClr val="accent1"/>
                </a:solidFill>
                <a:latin typeface="+mj-lt"/>
              </a:defRPr>
            </a:lvl1pPr>
            <a:lvl2pPr marL="0" indent="0" algn="ctr">
              <a:spcBef>
                <a:spcPts val="1200"/>
              </a:spcBef>
              <a:buNone/>
              <a:defRPr b="0" i="0">
                <a:solidFill>
                  <a:schemeClr val="bg1"/>
                </a:solidFill>
                <a:latin typeface="Graphik Medium" panose="020B0503030202060203" pitchFamily="34" charset="77"/>
              </a:defRPr>
            </a:lvl2pPr>
            <a:lvl3pPr marL="0" indent="0" algn="ctr">
              <a:spcBef>
                <a:spcPts val="1200"/>
              </a:spcBef>
              <a:buNone/>
              <a:defRPr b="0" i="0">
                <a:solidFill>
                  <a:schemeClr val="bg1"/>
                </a:solidFill>
                <a:latin typeface="+mn-lt"/>
              </a:defRPr>
            </a:lvl3pPr>
            <a:lvl4pPr marL="0" indent="0">
              <a:spcBef>
                <a:spcPts val="1200"/>
              </a:spcBef>
              <a:buNone/>
              <a:defRPr b="0" i="0">
                <a:latin typeface="+mn-lt"/>
              </a:defRPr>
            </a:lvl4pPr>
            <a:lvl5pPr marL="0" indent="0">
              <a:spcBef>
                <a:spcPts val="1200"/>
              </a:spcBef>
              <a:buNone/>
              <a:defRPr b="0" i="0">
                <a:latin typeface="+mn-lt"/>
              </a:defRPr>
            </a:lvl5pPr>
            <a:lvl6pPr marL="0" indent="0">
              <a:spcBef>
                <a:spcPts val="1200"/>
              </a:spcBef>
              <a:buNone/>
              <a:defRPr b="0" i="0">
                <a:latin typeface="+mn-lt"/>
              </a:defRPr>
            </a:lvl6pPr>
            <a:lvl7pPr marL="0" indent="0">
              <a:spcBef>
                <a:spcPts val="1200"/>
              </a:spcBef>
              <a:buNone/>
              <a:defRPr b="0" i="0">
                <a:latin typeface="+mn-lt"/>
              </a:defRPr>
            </a:lvl7pPr>
            <a:lvl8pPr marL="0" indent="0">
              <a:spcBef>
                <a:spcPts val="1200"/>
              </a:spcBef>
              <a:buNone/>
              <a:defRPr b="0" i="0">
                <a:latin typeface="+mn-lt"/>
              </a:defRPr>
            </a:lvl8pPr>
            <a:lvl9pPr marL="0" indent="0">
              <a:spcBef>
                <a:spcPts val="1200"/>
              </a:spcBef>
              <a:buNone/>
              <a:defRPr b="0" i="0">
                <a:latin typeface="+mn-lt"/>
              </a:defRPr>
            </a:lvl9pPr>
          </a:lstStyle>
          <a:p>
            <a:pPr lvl="0"/>
            <a:r>
              <a:rPr lang="en-US"/>
              <a:t>Photo Slide</a:t>
            </a:r>
          </a:p>
        </p:txBody>
      </p:sp>
      <p:sp>
        <p:nvSpPr>
          <p:cNvPr id="12" name="Text Placeholder 1">
            <a:extLst>
              <a:ext uri="{FF2B5EF4-FFF2-40B4-BE49-F238E27FC236}">
                <a16:creationId xmlns:a16="http://schemas.microsoft.com/office/drawing/2014/main" id="{33AA407C-B421-4BCB-B6FC-D204FEAFC881}"/>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4" name="Group 13">
            <a:extLst>
              <a:ext uri="{FF2B5EF4-FFF2-40B4-BE49-F238E27FC236}">
                <a16:creationId xmlns:a16="http://schemas.microsoft.com/office/drawing/2014/main" id="{479A7EB4-B160-4DC2-AF8B-99210849C3B1}"/>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6" name="Freeform 6">
              <a:extLst>
                <a:ext uri="{FF2B5EF4-FFF2-40B4-BE49-F238E27FC236}">
                  <a16:creationId xmlns:a16="http://schemas.microsoft.com/office/drawing/2014/main" id="{A6819A2A-FAFB-4C04-811C-6D8A75C26BC8}"/>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7" name="Freeform 7">
              <a:extLst>
                <a:ext uri="{FF2B5EF4-FFF2-40B4-BE49-F238E27FC236}">
                  <a16:creationId xmlns:a16="http://schemas.microsoft.com/office/drawing/2014/main" id="{3604FD26-0F8A-4C2C-A448-995788A624E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63591865"/>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One–column bulleted list">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89" marR="0" lvl="0" indent="-457189" algn="ctr" defTabSz="914377"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p:nvPr>
        </p:nvSpPr>
        <p:spPr>
          <a:xfrm>
            <a:off x="3429001" y="1600206"/>
            <a:ext cx="5327651" cy="3468807"/>
          </a:xfrm>
          <a:prstGeom prst="rect">
            <a:avLst/>
          </a:prstGeom>
        </p:spPr>
        <p:txBody>
          <a:bodyPr/>
          <a:lstStyle>
            <a:lvl1pPr marL="0" marR="0" indent="0" algn="l" defTabSz="914377" rtl="0" eaLnBrk="1" fontAlgn="auto" latinLnBrk="0" hangingPunct="1">
              <a:lnSpc>
                <a:spcPct val="100000"/>
              </a:lnSpc>
              <a:spcBef>
                <a:spcPts val="1200"/>
              </a:spcBef>
              <a:spcAft>
                <a:spcPts val="0"/>
              </a:spcAft>
              <a:buClrTx/>
              <a:buSzTx/>
              <a:buFont typeface="Arial" panose="020B0604020202020204" pitchFamily="34" charset="0"/>
              <a:buNone/>
              <a:tabLst/>
              <a:defRPr lang="en-US" sz="2000" b="0" kern="1200">
                <a:solidFill>
                  <a:schemeClr val="tx1"/>
                </a:solidFill>
                <a:latin typeface="+mn-lt"/>
                <a:ea typeface="+mn-ea"/>
                <a:cs typeface="Trebuchet MS" panose="020B0603020202020204" pitchFamily="34" charset="0"/>
              </a:defRPr>
            </a:lvl1pPr>
            <a:lvl2pPr marL="692133" indent="-352417">
              <a:buFont typeface="Arial" panose="020B0604020202020204" pitchFamily="34" charset="0"/>
              <a:buChar char="•"/>
              <a:defRPr sz="2000"/>
            </a:lvl2pPr>
            <a:lvl3pPr marL="628635" indent="-171446">
              <a:buFont typeface="Arial" panose="020B0604020202020204" pitchFamily="34" charset="0"/>
              <a:buChar char="•"/>
              <a:defRPr sz="2000"/>
            </a:lvl3pPr>
            <a:lvl4pPr marL="685783" indent="0">
              <a:buNone/>
              <a:defRPr/>
            </a:lvl4pPr>
            <a:lvl5pPr marL="1028674" indent="0">
              <a:buNone/>
              <a:defRPr/>
            </a:lvl5pPr>
          </a:lstStyle>
          <a:p>
            <a:pPr lvl="0"/>
            <a:endParaRPr lang="en-US"/>
          </a:p>
        </p:txBody>
      </p:sp>
      <p:sp>
        <p:nvSpPr>
          <p:cNvPr id="6" name="Text Placeholder 1">
            <a:extLst>
              <a:ext uri="{FF2B5EF4-FFF2-40B4-BE49-F238E27FC236}">
                <a16:creationId xmlns:a16="http://schemas.microsoft.com/office/drawing/2014/main" id="{AC84F113-1D73-4CB4-B988-6A439D099C95}"/>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7" name="Group 6">
            <a:extLst>
              <a:ext uri="{FF2B5EF4-FFF2-40B4-BE49-F238E27FC236}">
                <a16:creationId xmlns:a16="http://schemas.microsoft.com/office/drawing/2014/main" id="{791CFB2E-04BB-4E94-A09E-7AE9770274A8}"/>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9" name="Freeform 6">
              <a:extLst>
                <a:ext uri="{FF2B5EF4-FFF2-40B4-BE49-F238E27FC236}">
                  <a16:creationId xmlns:a16="http://schemas.microsoft.com/office/drawing/2014/main" id="{5F604DD0-0BC4-4642-9663-DF648C20E5E7}"/>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0" name="Freeform 7">
              <a:extLst>
                <a:ext uri="{FF2B5EF4-FFF2-40B4-BE49-F238E27FC236}">
                  <a16:creationId xmlns:a16="http://schemas.microsoft.com/office/drawing/2014/main" id="{723901FE-C63A-4691-BBCF-1BD7899CE1A8}"/>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98369796"/>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wo-column text slide">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mj-lt"/>
                <a:ea typeface="+mj-ea"/>
                <a:cs typeface="Arial" panose="020B0604020202020204" pitchFamily="34" charset="0"/>
              </a:defRPr>
            </a:lvl1pPr>
          </a:lstStyle>
          <a:p>
            <a:pPr marL="457189" marR="0" lvl="0" indent="-457189" algn="ctr" defTabSz="914377" rtl="0" eaLnBrk="1" fontAlgn="auto" latinLnBrk="0" hangingPunct="1">
              <a:lnSpc>
                <a:spcPct val="90000"/>
              </a:lnSpc>
              <a:spcBef>
                <a:spcPct val="0"/>
              </a:spcBef>
              <a:spcAft>
                <a:spcPts val="0"/>
              </a:spcAft>
              <a:buClrTx/>
              <a:buSzTx/>
              <a:tabLst/>
              <a:defRPr/>
            </a:pPr>
            <a:r>
              <a:rPr lang="en-US"/>
              <a:t>Headline Text</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5" name="Text Placeholder 4">
            <a:extLst>
              <a:ext uri="{FF2B5EF4-FFF2-40B4-BE49-F238E27FC236}">
                <a16:creationId xmlns:a16="http://schemas.microsoft.com/office/drawing/2014/main" id="{06047327-3E93-F84E-B2F0-8CD89EC3D330}"/>
              </a:ext>
            </a:extLst>
          </p:cNvPr>
          <p:cNvSpPr>
            <a:spLocks noGrp="1"/>
          </p:cNvSpPr>
          <p:nvPr>
            <p:ph type="body" sz="quarter" idx="11" hasCustomPrompt="1"/>
          </p:nvPr>
        </p:nvSpPr>
        <p:spPr>
          <a:xfrm>
            <a:off x="457205" y="1600205"/>
            <a:ext cx="5327649" cy="445699"/>
          </a:xfrm>
          <a:prstGeom prst="rect">
            <a:avLst/>
          </a:prstGeom>
        </p:spPr>
        <p:txBody>
          <a:bodyPr/>
          <a:lstStyle>
            <a:lvl1pPr marL="0" indent="0" algn="l">
              <a:buFont typeface="Arial" panose="020B0604020202020204" pitchFamily="34" charset="0"/>
              <a:buNone/>
              <a:defRPr sz="2000" b="1" spc="0" baseline="0">
                <a:solidFill>
                  <a:schemeClr val="tx1"/>
                </a:solidFill>
              </a:defRPr>
            </a:lvl1pPr>
            <a:lvl2pPr marL="114297" indent="0">
              <a:buNone/>
              <a:defRPr/>
            </a:lvl2pPr>
            <a:lvl3pPr marL="457189" indent="0">
              <a:buNone/>
              <a:defRPr/>
            </a:lvl3pPr>
            <a:lvl4pPr marL="685783" indent="0">
              <a:buNone/>
              <a:defRPr/>
            </a:lvl4pPr>
            <a:lvl5pPr marL="1028674" indent="0">
              <a:buNone/>
              <a:defRPr/>
            </a:lvl5pPr>
          </a:lstStyle>
          <a:p>
            <a:pPr lvl="0"/>
            <a:r>
              <a:rPr lang="en-US"/>
              <a:t>Subhead text goes here</a:t>
            </a:r>
          </a:p>
        </p:txBody>
      </p:sp>
      <p:sp>
        <p:nvSpPr>
          <p:cNvPr id="18" name="Text Placeholder 4">
            <a:extLst>
              <a:ext uri="{FF2B5EF4-FFF2-40B4-BE49-F238E27FC236}">
                <a16:creationId xmlns:a16="http://schemas.microsoft.com/office/drawing/2014/main" id="{77082AC2-DF4D-9343-8899-975B65FCD3B1}"/>
              </a:ext>
            </a:extLst>
          </p:cNvPr>
          <p:cNvSpPr>
            <a:spLocks noGrp="1"/>
          </p:cNvSpPr>
          <p:nvPr>
            <p:ph type="body" sz="quarter" idx="19" hasCustomPrompt="1"/>
          </p:nvPr>
        </p:nvSpPr>
        <p:spPr>
          <a:xfrm>
            <a:off x="6391101" y="1611703"/>
            <a:ext cx="5353403" cy="445699"/>
          </a:xfrm>
          <a:prstGeom prst="rect">
            <a:avLst/>
          </a:prstGeom>
        </p:spPr>
        <p:txBody>
          <a:bodyPr/>
          <a:lstStyle>
            <a:lvl1pPr marL="0" indent="0" algn="l">
              <a:buFont typeface="Arial" panose="020B0604020202020204" pitchFamily="34" charset="0"/>
              <a:buNone/>
              <a:defRPr lang="en-US" sz="2000" b="1" kern="1200" spc="0" baseline="0">
                <a:solidFill>
                  <a:schemeClr val="tx1"/>
                </a:solidFill>
                <a:latin typeface="Trebuchet MS" panose="020B0703020202090204" pitchFamily="34" charset="0"/>
                <a:ea typeface="+mn-ea"/>
                <a:cs typeface="+mn-cs"/>
              </a:defRPr>
            </a:lvl1pPr>
            <a:lvl2pPr marL="114297" indent="0">
              <a:buNone/>
              <a:defRPr/>
            </a:lvl2pPr>
            <a:lvl3pPr marL="457189" indent="0">
              <a:buNone/>
              <a:defRPr/>
            </a:lvl3pPr>
            <a:lvl4pPr marL="685783" indent="0">
              <a:buNone/>
              <a:defRPr/>
            </a:lvl4pPr>
            <a:lvl5pPr marL="1028674" indent="0">
              <a:buNone/>
              <a:defRPr/>
            </a:lvl5pPr>
          </a:lstStyle>
          <a:p>
            <a:pPr marL="0" lvl="0" indent="0" algn="l" defTabSz="914377" rtl="0" eaLnBrk="1" latinLnBrk="0" hangingPunct="1">
              <a:lnSpc>
                <a:spcPct val="100000"/>
              </a:lnSpc>
              <a:spcBef>
                <a:spcPts val="1200"/>
              </a:spcBef>
              <a:buFont typeface="Arial" panose="020B0604020202020204" pitchFamily="34" charset="0"/>
              <a:buNone/>
            </a:pPr>
            <a:r>
              <a:rPr lang="en-US"/>
              <a:t>Subhead text goes here</a:t>
            </a:r>
          </a:p>
        </p:txBody>
      </p:sp>
      <p:sp>
        <p:nvSpPr>
          <p:cNvPr id="25" name="Text Placeholder 4">
            <a:extLst>
              <a:ext uri="{FF2B5EF4-FFF2-40B4-BE49-F238E27FC236}">
                <a16:creationId xmlns:a16="http://schemas.microsoft.com/office/drawing/2014/main" id="{F4C5D17E-D141-2548-AF1A-619A8EAC2E4C}"/>
              </a:ext>
            </a:extLst>
          </p:cNvPr>
          <p:cNvSpPr>
            <a:spLocks noGrp="1"/>
          </p:cNvSpPr>
          <p:nvPr>
            <p:ph type="body" sz="quarter" idx="12" hasCustomPrompt="1"/>
          </p:nvPr>
        </p:nvSpPr>
        <p:spPr>
          <a:xfrm>
            <a:off x="457201" y="2173407"/>
            <a:ext cx="5327651"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a:t>
            </a:r>
            <a:r>
              <a:rPr lang="en-US" err="1"/>
              <a:t>dolorsit</a:t>
            </a:r>
            <a:r>
              <a:rPr lang="en-US"/>
              <a:t> </a:t>
            </a:r>
            <a:r>
              <a:rPr lang="en-US" err="1"/>
              <a:t>amet</a:t>
            </a:r>
            <a:r>
              <a:rPr lang="en-US"/>
              <a:t>, </a:t>
            </a:r>
            <a:r>
              <a:rPr lang="en-US" err="1"/>
              <a:t>consectet</a:t>
            </a:r>
            <a:endParaRPr lang="en-US"/>
          </a:p>
        </p:txBody>
      </p:sp>
      <p:sp>
        <p:nvSpPr>
          <p:cNvPr id="26" name="Text Placeholder 4">
            <a:extLst>
              <a:ext uri="{FF2B5EF4-FFF2-40B4-BE49-F238E27FC236}">
                <a16:creationId xmlns:a16="http://schemas.microsoft.com/office/drawing/2014/main" id="{A3DC293C-9D96-E743-B807-B22B1ADD0605}"/>
              </a:ext>
            </a:extLst>
          </p:cNvPr>
          <p:cNvSpPr>
            <a:spLocks noGrp="1"/>
          </p:cNvSpPr>
          <p:nvPr>
            <p:ph type="body" sz="quarter" idx="20" hasCustomPrompt="1"/>
          </p:nvPr>
        </p:nvSpPr>
        <p:spPr>
          <a:xfrm>
            <a:off x="6391100" y="2184908"/>
            <a:ext cx="5343701" cy="2895600"/>
          </a:xfrm>
          <a:prstGeom prst="rect">
            <a:avLst/>
          </a:prstGeom>
        </p:spPr>
        <p:txBody>
          <a:bodyPr/>
          <a:lstStyle>
            <a:lvl1pPr marL="0" indent="0" algn="l">
              <a:buFont typeface="Arial" panose="020B0604020202020204" pitchFamily="34" charset="0"/>
              <a:buNone/>
              <a:defRPr lang="en-US" sz="2000" b="0" kern="1200">
                <a:solidFill>
                  <a:schemeClr val="tx1"/>
                </a:solidFill>
                <a:latin typeface="+mn-lt"/>
                <a:ea typeface="+mn-ea"/>
                <a:cs typeface="Trebuchet MS" panose="020B0603020202020204" pitchFamily="34" charset="0"/>
              </a:defRPr>
            </a:lvl1pPr>
            <a:lvl2pPr marL="114297" indent="0">
              <a:buNone/>
              <a:defRPr/>
            </a:lvl2pPr>
            <a:lvl3pPr marL="457189" indent="0">
              <a:buNone/>
              <a:defRPr/>
            </a:lvl3pPr>
            <a:lvl4pPr marL="685783" indent="0">
              <a:buNone/>
              <a:defRPr/>
            </a:lvl4pPr>
            <a:lvl5pPr marL="1028674" indent="0">
              <a:buNone/>
              <a:defRPr/>
            </a:lvl5pPr>
          </a:lstStyle>
          <a:p>
            <a:pPr lvl="0"/>
            <a:r>
              <a:rPr lang="en-US"/>
              <a:t>Lorem ipsum dolor sit </a:t>
            </a:r>
            <a:r>
              <a:rPr lang="en-US" err="1"/>
              <a:t>amet</a:t>
            </a:r>
            <a:r>
              <a:rPr lang="en-US"/>
              <a:t>, </a:t>
            </a:r>
            <a:r>
              <a:rPr lang="en-US" err="1"/>
              <a:t>consectet</a:t>
            </a:r>
            <a:endParaRPr lang="en-US"/>
          </a:p>
        </p:txBody>
      </p:sp>
      <p:sp>
        <p:nvSpPr>
          <p:cNvPr id="2" name="TextBox 1">
            <a:extLst>
              <a:ext uri="{FF2B5EF4-FFF2-40B4-BE49-F238E27FC236}">
                <a16:creationId xmlns:a16="http://schemas.microsoft.com/office/drawing/2014/main" id="{5FCF6F70-6C17-7E4D-8F36-09BFE8E3F0CC}"/>
              </a:ext>
            </a:extLst>
          </p:cNvPr>
          <p:cNvSpPr txBox="1"/>
          <p:nvPr userDrawn="1"/>
        </p:nvSpPr>
        <p:spPr>
          <a:xfrm>
            <a:off x="8713777" y="2700379"/>
            <a:ext cx="45719"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solidFill>
                <a:schemeClr val="tx1"/>
              </a:solidFill>
            </a:endParaRPr>
          </a:p>
        </p:txBody>
      </p:sp>
      <p:sp>
        <p:nvSpPr>
          <p:cNvPr id="10" name="Text Placeholder 1">
            <a:extLst>
              <a:ext uri="{FF2B5EF4-FFF2-40B4-BE49-F238E27FC236}">
                <a16:creationId xmlns:a16="http://schemas.microsoft.com/office/drawing/2014/main" id="{FA6AA5CA-8BA1-49E0-ABED-0D68102A870C}"/>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grpSp>
        <p:nvGrpSpPr>
          <p:cNvPr id="11" name="Group 10">
            <a:extLst>
              <a:ext uri="{FF2B5EF4-FFF2-40B4-BE49-F238E27FC236}">
                <a16:creationId xmlns:a16="http://schemas.microsoft.com/office/drawing/2014/main" id="{6C8EEF78-B7BD-4597-98EA-9E640B54A334}"/>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2" name="Freeform 6">
              <a:extLst>
                <a:ext uri="{FF2B5EF4-FFF2-40B4-BE49-F238E27FC236}">
                  <a16:creationId xmlns:a16="http://schemas.microsoft.com/office/drawing/2014/main" id="{392EAD7A-1806-494C-BD82-508E77D941A3}"/>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3" name="Freeform 7">
              <a:extLst>
                <a:ext uri="{FF2B5EF4-FFF2-40B4-BE49-F238E27FC236}">
                  <a16:creationId xmlns:a16="http://schemas.microsoft.com/office/drawing/2014/main" id="{10B13254-DD2F-484F-942D-E4EDE4BCAA5B}"/>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04774714"/>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89" marR="0" lvl="0" indent="-457189" algn="ctr" defTabSz="914377" rtl="0" eaLnBrk="1" fontAlgn="auto" latinLnBrk="0" hangingPunct="1">
              <a:lnSpc>
                <a:spcPct val="90000"/>
              </a:lnSpc>
              <a:spcBef>
                <a:spcPct val="0"/>
              </a:spcBef>
              <a:spcAft>
                <a:spcPts val="0"/>
              </a:spcAft>
              <a:buClrTx/>
              <a:buSzTx/>
              <a:tabLst/>
              <a:defRPr/>
            </a:pPr>
            <a:r>
              <a:rPr lang="en-US"/>
              <a:t>Process Slide</a:t>
            </a:r>
          </a:p>
        </p:txBody>
      </p:sp>
      <p:sp>
        <p:nvSpPr>
          <p:cNvPr id="11" name="Oval 10">
            <a:extLst>
              <a:ext uri="{FF2B5EF4-FFF2-40B4-BE49-F238E27FC236}">
                <a16:creationId xmlns:a16="http://schemas.microsoft.com/office/drawing/2014/main" id="{E068A246-457B-5A4F-94A4-349BFBB42147}"/>
              </a:ext>
            </a:extLst>
          </p:cNvPr>
          <p:cNvSpPr>
            <a:spLocks noChangeAspect="1"/>
          </p:cNvSpPr>
          <p:nvPr userDrawn="1"/>
        </p:nvSpPr>
        <p:spPr>
          <a:xfrm>
            <a:off x="8580299"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bg1"/>
              </a:solidFill>
            </a:endParaRPr>
          </a:p>
        </p:txBody>
      </p:sp>
      <p:sp>
        <p:nvSpPr>
          <p:cNvPr id="12" name="Oval 11">
            <a:extLst>
              <a:ext uri="{FF2B5EF4-FFF2-40B4-BE49-F238E27FC236}">
                <a16:creationId xmlns:a16="http://schemas.microsoft.com/office/drawing/2014/main" id="{04884CA8-65D3-6F43-948A-BE1F41AE50A5}"/>
              </a:ext>
            </a:extLst>
          </p:cNvPr>
          <p:cNvSpPr>
            <a:spLocks noChangeAspect="1"/>
          </p:cNvSpPr>
          <p:nvPr userDrawn="1"/>
        </p:nvSpPr>
        <p:spPr>
          <a:xfrm>
            <a:off x="4925311" y="1813133"/>
            <a:ext cx="2468880" cy="246888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bg1"/>
              </a:solidFill>
            </a:endParaRPr>
          </a:p>
        </p:txBody>
      </p:sp>
      <p:sp>
        <p:nvSpPr>
          <p:cNvPr id="14" name="Oval 13">
            <a:extLst>
              <a:ext uri="{FF2B5EF4-FFF2-40B4-BE49-F238E27FC236}">
                <a16:creationId xmlns:a16="http://schemas.microsoft.com/office/drawing/2014/main" id="{79EF6BA5-F00C-214C-961F-2C576DC93DFA}"/>
              </a:ext>
            </a:extLst>
          </p:cNvPr>
          <p:cNvSpPr>
            <a:spLocks noChangeAspect="1"/>
          </p:cNvSpPr>
          <p:nvPr/>
        </p:nvSpPr>
        <p:spPr>
          <a:xfrm>
            <a:off x="1182976" y="1828806"/>
            <a:ext cx="2468880" cy="2465803"/>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bg1"/>
              </a:solidFill>
            </a:endParaRPr>
          </a:p>
        </p:txBody>
      </p:sp>
      <p:pic>
        <p:nvPicPr>
          <p:cNvPr id="19" name="Picture 18">
            <a:extLst>
              <a:ext uri="{FF2B5EF4-FFF2-40B4-BE49-F238E27FC236}">
                <a16:creationId xmlns:a16="http://schemas.microsoft.com/office/drawing/2014/main" id="{229BA107-F3F8-9C44-A51D-1421836B09CA}"/>
              </a:ext>
            </a:extLst>
          </p:cNvPr>
          <p:cNvPicPr>
            <a:picLocks noChangeAspect="1"/>
          </p:cNvPicPr>
          <p:nvPr userDrawn="1"/>
        </p:nvPicPr>
        <p:blipFill>
          <a:blip r:embed="rId2"/>
          <a:stretch>
            <a:fillRect/>
          </a:stretch>
        </p:blipFill>
        <p:spPr>
          <a:xfrm>
            <a:off x="4033035" y="2469986"/>
            <a:ext cx="499272" cy="920533"/>
          </a:xfrm>
          <a:prstGeom prst="rect">
            <a:avLst/>
          </a:prstGeom>
        </p:spPr>
      </p:pic>
      <p:pic>
        <p:nvPicPr>
          <p:cNvPr id="21" name="Picture 20">
            <a:extLst>
              <a:ext uri="{FF2B5EF4-FFF2-40B4-BE49-F238E27FC236}">
                <a16:creationId xmlns:a16="http://schemas.microsoft.com/office/drawing/2014/main" id="{12941A2A-6824-554C-A1C1-8162A70BDAB7}"/>
              </a:ext>
            </a:extLst>
          </p:cNvPr>
          <p:cNvPicPr>
            <a:picLocks noChangeAspect="1"/>
          </p:cNvPicPr>
          <p:nvPr userDrawn="1"/>
        </p:nvPicPr>
        <p:blipFill>
          <a:blip r:embed="rId2"/>
          <a:stretch>
            <a:fillRect/>
          </a:stretch>
        </p:blipFill>
        <p:spPr>
          <a:xfrm>
            <a:off x="7781281" y="2469986"/>
            <a:ext cx="499272" cy="920533"/>
          </a:xfrm>
          <a:prstGeom prst="rect">
            <a:avLst/>
          </a:prstGeom>
        </p:spPr>
      </p:pic>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p>
        </p:txBody>
      </p:sp>
      <p:sp>
        <p:nvSpPr>
          <p:cNvPr id="4" name="Text Placeholder 3">
            <a:extLst>
              <a:ext uri="{FF2B5EF4-FFF2-40B4-BE49-F238E27FC236}">
                <a16:creationId xmlns:a16="http://schemas.microsoft.com/office/drawing/2014/main" id="{8FE83F89-AF63-0645-B3AE-56864BA396AE}"/>
              </a:ext>
            </a:extLst>
          </p:cNvPr>
          <p:cNvSpPr>
            <a:spLocks noGrp="1"/>
          </p:cNvSpPr>
          <p:nvPr>
            <p:ph type="body" sz="quarter" idx="15" hasCustomPrompt="1"/>
          </p:nvPr>
        </p:nvSpPr>
        <p:spPr>
          <a:xfrm>
            <a:off x="1579216"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text</a:t>
            </a:r>
          </a:p>
        </p:txBody>
      </p:sp>
      <p:sp>
        <p:nvSpPr>
          <p:cNvPr id="23" name="Text Placeholder 3">
            <a:extLst>
              <a:ext uri="{FF2B5EF4-FFF2-40B4-BE49-F238E27FC236}">
                <a16:creationId xmlns:a16="http://schemas.microsoft.com/office/drawing/2014/main" id="{DDB19C92-A1BF-F644-8B87-61932B3D7741}"/>
              </a:ext>
            </a:extLst>
          </p:cNvPr>
          <p:cNvSpPr>
            <a:spLocks noGrp="1"/>
          </p:cNvSpPr>
          <p:nvPr>
            <p:ph type="body" sz="quarter" idx="16" hasCustomPrompt="1"/>
          </p:nvPr>
        </p:nvSpPr>
        <p:spPr>
          <a:xfrm>
            <a:off x="5330947"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text</a:t>
            </a:r>
          </a:p>
        </p:txBody>
      </p:sp>
      <p:sp>
        <p:nvSpPr>
          <p:cNvPr id="24" name="Text Placeholder 3">
            <a:extLst>
              <a:ext uri="{FF2B5EF4-FFF2-40B4-BE49-F238E27FC236}">
                <a16:creationId xmlns:a16="http://schemas.microsoft.com/office/drawing/2014/main" id="{BD864066-11AF-A546-8369-D0833825F7E0}"/>
              </a:ext>
            </a:extLst>
          </p:cNvPr>
          <p:cNvSpPr>
            <a:spLocks noGrp="1"/>
          </p:cNvSpPr>
          <p:nvPr>
            <p:ph type="body" sz="quarter" idx="17" hasCustomPrompt="1"/>
          </p:nvPr>
        </p:nvSpPr>
        <p:spPr>
          <a:xfrm>
            <a:off x="8988547" y="2188348"/>
            <a:ext cx="1676400" cy="1676400"/>
          </a:xfrm>
          <a:prstGeom prst="rect">
            <a:avLst/>
          </a:prstGeom>
        </p:spPr>
        <p:txBody>
          <a:bodyPr anchor="ctr" anchorCtr="0">
            <a:normAutofit/>
          </a:bodyPr>
          <a:lstStyle>
            <a:lvl1pPr marL="0" indent="0" algn="ctr">
              <a:buNone/>
              <a:defRPr lang="en-US" sz="1800" b="1" kern="1200" spc="0" baseline="0">
                <a:solidFill>
                  <a:schemeClr val="bg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text</a:t>
            </a:r>
          </a:p>
        </p:txBody>
      </p:sp>
      <p:sp>
        <p:nvSpPr>
          <p:cNvPr id="25" name="Text Placeholder 3">
            <a:extLst>
              <a:ext uri="{FF2B5EF4-FFF2-40B4-BE49-F238E27FC236}">
                <a16:creationId xmlns:a16="http://schemas.microsoft.com/office/drawing/2014/main" id="{2BD7EA61-854B-754C-8E6B-6BDB74286293}"/>
              </a:ext>
            </a:extLst>
          </p:cNvPr>
          <p:cNvSpPr>
            <a:spLocks noGrp="1"/>
          </p:cNvSpPr>
          <p:nvPr>
            <p:ph type="body" sz="quarter" idx="18" hasCustomPrompt="1"/>
          </p:nvPr>
        </p:nvSpPr>
        <p:spPr>
          <a:xfrm>
            <a:off x="1182976" y="4830755"/>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text</a:t>
            </a:r>
          </a:p>
        </p:txBody>
      </p:sp>
      <p:sp>
        <p:nvSpPr>
          <p:cNvPr id="26" name="Text Placeholder 3">
            <a:extLst>
              <a:ext uri="{FF2B5EF4-FFF2-40B4-BE49-F238E27FC236}">
                <a16:creationId xmlns:a16="http://schemas.microsoft.com/office/drawing/2014/main" id="{05D3A57D-E21B-F14E-A1E3-B6DE5B526B5F}"/>
              </a:ext>
            </a:extLst>
          </p:cNvPr>
          <p:cNvSpPr>
            <a:spLocks noGrp="1"/>
          </p:cNvSpPr>
          <p:nvPr>
            <p:ph type="body" sz="quarter" idx="19" hasCustomPrompt="1"/>
          </p:nvPr>
        </p:nvSpPr>
        <p:spPr>
          <a:xfrm>
            <a:off x="4840576" y="4830755"/>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text</a:t>
            </a:r>
          </a:p>
        </p:txBody>
      </p:sp>
      <p:sp>
        <p:nvSpPr>
          <p:cNvPr id="27" name="Text Placeholder 3">
            <a:extLst>
              <a:ext uri="{FF2B5EF4-FFF2-40B4-BE49-F238E27FC236}">
                <a16:creationId xmlns:a16="http://schemas.microsoft.com/office/drawing/2014/main" id="{2541A767-DD70-4B4C-B689-6A2615829735}"/>
              </a:ext>
            </a:extLst>
          </p:cNvPr>
          <p:cNvSpPr>
            <a:spLocks noGrp="1"/>
          </p:cNvSpPr>
          <p:nvPr>
            <p:ph type="body" sz="quarter" idx="20" hasCustomPrompt="1"/>
          </p:nvPr>
        </p:nvSpPr>
        <p:spPr>
          <a:xfrm>
            <a:off x="8592307" y="4830755"/>
            <a:ext cx="2468880" cy="369332"/>
          </a:xfrm>
          <a:prstGeom prst="rect">
            <a:avLst/>
          </a:prstGeom>
        </p:spPr>
        <p:txBody>
          <a:bodyPr wrap="square" anchor="t" anchorCtr="0">
            <a:spAutoFit/>
          </a:bodyPr>
          <a:lstStyle>
            <a:lvl1pPr marL="0" indent="0" algn="l">
              <a:buNone/>
              <a:defRPr lang="en-US" sz="1800" b="1" kern="1200" spc="0" baseline="0">
                <a:solidFill>
                  <a:schemeClr val="tx1"/>
                </a:solidFill>
                <a:latin typeface="Trebuchet MS" panose="020B0703020202090204" pitchFamily="34" charset="0"/>
                <a:ea typeface="+mn-ea"/>
                <a:cs typeface="Calibri" panose="020F0502020204030204"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text</a:t>
            </a:r>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 name="Rectangle 1">
            <a:extLst>
              <a:ext uri="{FF2B5EF4-FFF2-40B4-BE49-F238E27FC236}">
                <a16:creationId xmlns:a16="http://schemas.microsoft.com/office/drawing/2014/main" id="{5DE1D50E-F2D6-46E6-B2CA-C10B2D1C9777}"/>
              </a:ext>
            </a:extLst>
          </p:cNvPr>
          <p:cNvSpPr/>
          <p:nvPr userDrawn="1"/>
        </p:nvSpPr>
        <p:spPr>
          <a:xfrm>
            <a:off x="5783995" y="3244334"/>
            <a:ext cx="624017" cy="369332"/>
          </a:xfrm>
          <a:prstGeom prst="rect">
            <a:avLst/>
          </a:prstGeom>
        </p:spPr>
        <p:txBody>
          <a:bodyPr wrap="none">
            <a:spAutoFit/>
          </a:bodyPr>
          <a:lstStyle/>
          <a:p>
            <a:r>
              <a:rPr kumimoji="0" lang="en-US" sz="18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800"/>
          </a:p>
        </p:txBody>
      </p:sp>
      <p:sp>
        <p:nvSpPr>
          <p:cNvPr id="3" name="Rectangle 2">
            <a:extLst>
              <a:ext uri="{FF2B5EF4-FFF2-40B4-BE49-F238E27FC236}">
                <a16:creationId xmlns:a16="http://schemas.microsoft.com/office/drawing/2014/main" id="{D2FE264E-5482-4CA6-915A-37D40B7CE5BB}"/>
              </a:ext>
            </a:extLst>
          </p:cNvPr>
          <p:cNvSpPr/>
          <p:nvPr userDrawn="1"/>
        </p:nvSpPr>
        <p:spPr>
          <a:xfrm>
            <a:off x="5783995" y="3244334"/>
            <a:ext cx="624017" cy="369332"/>
          </a:xfrm>
          <a:prstGeom prst="rect">
            <a:avLst/>
          </a:prstGeom>
        </p:spPr>
        <p:txBody>
          <a:bodyPr wrap="none">
            <a:spAutoFit/>
          </a:bodyPr>
          <a:lstStyle/>
          <a:p>
            <a:r>
              <a:rPr kumimoji="0" lang="en-US" sz="18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800"/>
          </a:p>
        </p:txBody>
      </p:sp>
      <p:grpSp>
        <p:nvGrpSpPr>
          <p:cNvPr id="20" name="Group 19">
            <a:extLst>
              <a:ext uri="{FF2B5EF4-FFF2-40B4-BE49-F238E27FC236}">
                <a16:creationId xmlns:a16="http://schemas.microsoft.com/office/drawing/2014/main" id="{90A51226-AD4E-4C7E-A893-66B1CC7F74A3}"/>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29" name="Freeform 6">
              <a:extLst>
                <a:ext uri="{FF2B5EF4-FFF2-40B4-BE49-F238E27FC236}">
                  <a16:creationId xmlns:a16="http://schemas.microsoft.com/office/drawing/2014/main" id="{DE56611B-4573-4753-BC09-20DFBA039462}"/>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7">
              <a:extLst>
                <a:ext uri="{FF2B5EF4-FFF2-40B4-BE49-F238E27FC236}">
                  <a16:creationId xmlns:a16="http://schemas.microsoft.com/office/drawing/2014/main" id="{E8DED29E-1824-473A-99F5-1E15D864401F}"/>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6818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pos="57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Process slide w/ circles">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36E3912-95D0-354A-83BD-57B08A257365}"/>
              </a:ext>
            </a:extLst>
          </p:cNvPr>
          <p:cNvSpPr>
            <a:spLocks noGrp="1"/>
          </p:cNvSpPr>
          <p:nvPr>
            <p:ph type="body" sz="quarter" idx="14" hasCustomPrompt="1"/>
          </p:nvPr>
        </p:nvSpPr>
        <p:spPr>
          <a:xfrm>
            <a:off x="457200" y="469392"/>
            <a:ext cx="11277600" cy="445008"/>
          </a:xfrm>
          <a:prstGeom prst="rect">
            <a:avLst/>
          </a:prstGeom>
        </p:spPr>
        <p:txBody>
          <a:bodyPr/>
          <a:lstStyle>
            <a:lvl1pPr marL="0" indent="0" algn="ctr">
              <a:buFontTx/>
              <a:buNone/>
              <a:defRPr kumimoji="0" lang="en-US" sz="2800" b="0" i="0" u="none" strike="noStrike" kern="1200" cap="none" spc="0" normalizeH="0" baseline="0">
                <a:ln>
                  <a:noFill/>
                </a:ln>
                <a:solidFill>
                  <a:schemeClr val="accent1"/>
                </a:solidFill>
                <a:effectLst/>
                <a:uLnTx/>
                <a:uFillTx/>
                <a:latin typeface="Trebuchet MS" panose="020B0603020202020204"/>
                <a:ea typeface="+mj-ea"/>
                <a:cs typeface="Arial" panose="020B0604020202020204" pitchFamily="34" charset="0"/>
              </a:defRPr>
            </a:lvl1pPr>
          </a:lstStyle>
          <a:p>
            <a:pPr marL="457189" marR="0" lvl="0" indent="-457189" algn="ctr" defTabSz="914377" rtl="0" eaLnBrk="1" fontAlgn="auto" latinLnBrk="0" hangingPunct="1">
              <a:lnSpc>
                <a:spcPct val="90000"/>
              </a:lnSpc>
              <a:spcBef>
                <a:spcPct val="0"/>
              </a:spcBef>
              <a:spcAft>
                <a:spcPts val="0"/>
              </a:spcAft>
              <a:buClrTx/>
              <a:buSzTx/>
              <a:tabLst/>
              <a:defRPr/>
            </a:pPr>
            <a:r>
              <a:rPr lang="en-US"/>
              <a:t>Process Slide</a:t>
            </a:r>
          </a:p>
        </p:txBody>
      </p:sp>
      <p:sp>
        <p:nvSpPr>
          <p:cNvPr id="22" name="TextBox 21">
            <a:extLst>
              <a:ext uri="{FF2B5EF4-FFF2-40B4-BE49-F238E27FC236}">
                <a16:creationId xmlns:a16="http://schemas.microsoft.com/office/drawing/2014/main" id="{C6D847AF-BD59-D044-8C4E-33A497104519}"/>
              </a:ext>
            </a:extLst>
          </p:cNvPr>
          <p:cNvSpPr txBox="1"/>
          <p:nvPr userDrawn="1"/>
        </p:nvSpPr>
        <p:spPr>
          <a:xfrm>
            <a:off x="6442051" y="243253"/>
            <a:ext cx="0" cy="0"/>
          </a:xfrm>
          <a:prstGeom prst="rect">
            <a:avLst/>
          </a:prstGeom>
          <a:noFill/>
        </p:spPr>
        <p:txBody>
          <a:bodyPr wrap="none" lIns="0" tIns="0" rIns="0" bIns="0" rtlCol="0">
            <a:noAutofit/>
          </a:bodyPr>
          <a:lstStyle/>
          <a:p>
            <a:pPr marL="171446" indent="-171446">
              <a:lnSpc>
                <a:spcPct val="100000"/>
              </a:lnSpc>
              <a:spcBef>
                <a:spcPts val="1200"/>
              </a:spcBef>
              <a:buClr>
                <a:schemeClr val="tx1"/>
              </a:buClr>
              <a:buSzPct val="100000"/>
              <a:buFont typeface="Graphik Regular"/>
              <a:buChar char="•"/>
            </a:pPr>
            <a:endParaRPr lang="en-US" sz="1200"/>
          </a:p>
        </p:txBody>
      </p:sp>
      <p:sp>
        <p:nvSpPr>
          <p:cNvPr id="16" name="Text Placeholder 1">
            <a:extLst>
              <a:ext uri="{FF2B5EF4-FFF2-40B4-BE49-F238E27FC236}">
                <a16:creationId xmlns:a16="http://schemas.microsoft.com/office/drawing/2014/main" id="{AB6BC0B3-BF68-41EE-A754-C305341E579E}"/>
              </a:ext>
            </a:extLst>
          </p:cNvPr>
          <p:cNvSpPr>
            <a:spLocks noGrp="1"/>
          </p:cNvSpPr>
          <p:nvPr>
            <p:ph type="body" sz="quarter" idx="22" hasCustomPrompt="1"/>
          </p:nvPr>
        </p:nvSpPr>
        <p:spPr>
          <a:xfrm>
            <a:off x="1295401" y="212641"/>
            <a:ext cx="9601203" cy="276225"/>
          </a:xfrm>
          <a:prstGeom prst="rect">
            <a:avLst/>
          </a:prstGeom>
        </p:spPr>
        <p:txBody>
          <a:bodyPr/>
          <a:lstStyle>
            <a:lvl1pPr marL="0" indent="0" algn="ctr">
              <a:buNone/>
              <a:defRPr cap="all" spc="300" baseline="0">
                <a:solidFill>
                  <a:srgbClr val="3C3F41"/>
                </a:solidFill>
              </a:defRPr>
            </a:lvl1pPr>
          </a:lstStyle>
          <a:p>
            <a:r>
              <a:rPr lang="en-US"/>
              <a:t>OPTIONAL SUBHEAD</a:t>
            </a:r>
          </a:p>
        </p:txBody>
      </p:sp>
      <p:sp>
        <p:nvSpPr>
          <p:cNvPr id="20" name="TextBox 19">
            <a:extLst>
              <a:ext uri="{FF2B5EF4-FFF2-40B4-BE49-F238E27FC236}">
                <a16:creationId xmlns:a16="http://schemas.microsoft.com/office/drawing/2014/main" id="{4031250B-2E6E-4515-B283-0D1EFFB077B4}"/>
              </a:ext>
            </a:extLst>
          </p:cNvPr>
          <p:cNvSpPr txBox="1"/>
          <p:nvPr userDrawn="1"/>
        </p:nvSpPr>
        <p:spPr>
          <a:xfrm>
            <a:off x="796429" y="4703800"/>
            <a:ext cx="10493715" cy="1690655"/>
          </a:xfrm>
          <a:prstGeom prst="roundRect">
            <a:avLst>
              <a:gd name="adj" fmla="val 4501"/>
            </a:avLst>
          </a:prstGeom>
          <a:solidFill>
            <a:schemeClr val="bg1"/>
          </a:solidFill>
          <a:ln>
            <a:noFill/>
          </a:ln>
          <a:effectLst>
            <a:outerShdw blurRad="152400" dir="5400000" algn="ctr" rotWithShape="0">
              <a:srgbClr val="3C3F41">
                <a:alpha val="20000"/>
              </a:srgbClr>
            </a:outerShdw>
          </a:effectLst>
        </p:spPr>
        <p:txBody>
          <a:bodyPr wrap="square" lIns="0" tIns="0" rIns="0" bIns="0" rtlCol="0" anchor="ctr">
            <a:noAutofit/>
          </a:bodyPr>
          <a:lstStyle/>
          <a:p>
            <a:pPr marL="0" marR="0" lvl="0" indent="0" algn="ctr" defTabSz="492864"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1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1</a:t>
            </a:r>
          </a:p>
          <a:p>
            <a:pPr marL="0" marR="0" lvl="0" indent="0" algn="ctr" defTabSz="492864"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2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2</a:t>
            </a:r>
          </a:p>
          <a:p>
            <a:pPr marL="0" marR="0" lvl="0" indent="0" algn="ctr" defTabSz="492864" rtl="0" eaLnBrk="1" fontAlgn="base" latinLnBrk="0" hangingPunct="0">
              <a:lnSpc>
                <a:spcPct val="120000"/>
              </a:lnSpc>
              <a:spcBef>
                <a:spcPct val="0"/>
              </a:spcBef>
              <a:spcAft>
                <a:spcPts val="1200"/>
              </a:spcAft>
              <a:buClrTx/>
              <a:buSzTx/>
              <a:buFontTx/>
              <a:buNone/>
              <a:tabLst/>
              <a:defRPr/>
            </a:pPr>
            <a:r>
              <a:rPr kumimoji="0" lang="en-US" sz="1800" b="0" i="0" u="none" strike="noStrike" kern="700" cap="all" spc="0" normalizeH="0" baseline="0" noProof="0">
                <a:ln>
                  <a:noFill/>
                </a:ln>
                <a:solidFill>
                  <a:srgbClr val="F50002"/>
                </a:solidFill>
                <a:effectLst/>
                <a:uLnTx/>
                <a:uFillTx/>
                <a:latin typeface="+mj-lt"/>
                <a:ea typeface="+mn-ea"/>
                <a:cs typeface="Arial" charset="0"/>
                <a:sym typeface="Arial" charset="0"/>
              </a:rPr>
              <a:t>DESCRIPTION 3 </a:t>
            </a: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 3</a:t>
            </a:r>
          </a:p>
        </p:txBody>
      </p:sp>
      <p:sp>
        <p:nvSpPr>
          <p:cNvPr id="29" name="TextBox 28">
            <a:extLst>
              <a:ext uri="{FF2B5EF4-FFF2-40B4-BE49-F238E27FC236}">
                <a16:creationId xmlns:a16="http://schemas.microsoft.com/office/drawing/2014/main" id="{9A3EB400-1AD0-493E-B7BB-6FDA2EB88B66}"/>
              </a:ext>
            </a:extLst>
          </p:cNvPr>
          <p:cNvSpPr txBox="1"/>
          <p:nvPr userDrawn="1"/>
        </p:nvSpPr>
        <p:spPr>
          <a:xfrm>
            <a:off x="796429"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L="0" marR="0" lvl="0" indent="0" algn="ctr" defTabSz="492864" rtl="0" eaLnBrk="1" fontAlgn="base" latinLnBrk="0"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marL="0" marR="0" lvl="0" indent="0" algn="l" defTabSz="492864" rtl="0" eaLnBrk="1" fontAlgn="base" latinLnBrk="0" hangingPunct="0">
              <a:lnSpc>
                <a:spcPct val="100000"/>
              </a:lnSpc>
              <a:spcBef>
                <a:spcPct val="0"/>
              </a:spcBef>
              <a:spcAft>
                <a:spcPct val="0"/>
              </a:spcAft>
              <a:buClrTx/>
              <a:buSzTx/>
              <a:buFontTx/>
              <a:buNone/>
              <a:tabLst/>
              <a:defRPr/>
            </a:pPr>
            <a:r>
              <a:rPr kumimoji="0" lang="en-US" sz="1500" b="0" i="0" u="none" strike="noStrike" kern="700" cap="none" spc="0" normalizeH="0" baseline="0" noProof="0">
                <a:ln>
                  <a:noFill/>
                </a:ln>
                <a:solidFill>
                  <a:srgbClr val="46494D"/>
                </a:solidFill>
                <a:effectLst/>
                <a:uLnTx/>
                <a:uFillTx/>
                <a:latin typeface="+mj-lt"/>
                <a:ea typeface="+mn-ea"/>
                <a:cs typeface="Arial" charset="0"/>
                <a:sym typeface="Arial" charset="0"/>
              </a:rPr>
              <a:t>Text</a:t>
            </a:r>
          </a:p>
        </p:txBody>
      </p:sp>
      <p:sp>
        <p:nvSpPr>
          <p:cNvPr id="30" name="TextBox 29">
            <a:extLst>
              <a:ext uri="{FF2B5EF4-FFF2-40B4-BE49-F238E27FC236}">
                <a16:creationId xmlns:a16="http://schemas.microsoft.com/office/drawing/2014/main" id="{7336A42F-AE98-4F30-A4D3-F03607D9AFAF}"/>
              </a:ext>
            </a:extLst>
          </p:cNvPr>
          <p:cNvSpPr txBox="1"/>
          <p:nvPr userDrawn="1"/>
        </p:nvSpPr>
        <p:spPr>
          <a:xfrm>
            <a:off x="2940785"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64"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64"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1" name="TextBox 30">
            <a:extLst>
              <a:ext uri="{FF2B5EF4-FFF2-40B4-BE49-F238E27FC236}">
                <a16:creationId xmlns:a16="http://schemas.microsoft.com/office/drawing/2014/main" id="{DE24F44A-994D-4467-8E85-C87C34D419AD}"/>
              </a:ext>
            </a:extLst>
          </p:cNvPr>
          <p:cNvSpPr txBox="1"/>
          <p:nvPr userDrawn="1"/>
        </p:nvSpPr>
        <p:spPr>
          <a:xfrm>
            <a:off x="5085141"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64"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64"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2" name="TextBox 31">
            <a:extLst>
              <a:ext uri="{FF2B5EF4-FFF2-40B4-BE49-F238E27FC236}">
                <a16:creationId xmlns:a16="http://schemas.microsoft.com/office/drawing/2014/main" id="{732B765A-E6DB-4B63-B2FA-BB2E16048023}"/>
              </a:ext>
            </a:extLst>
          </p:cNvPr>
          <p:cNvSpPr txBox="1"/>
          <p:nvPr userDrawn="1"/>
        </p:nvSpPr>
        <p:spPr>
          <a:xfrm>
            <a:off x="7229493"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algn="ctr" defTabSz="492864" fontAlgn="base" hangingPunct="0">
              <a:lnSpc>
                <a:spcPct val="120000"/>
              </a:lnSpc>
              <a:spcBef>
                <a:spcPct val="0"/>
              </a:spcBef>
              <a:spcAft>
                <a:spcPts val="1200"/>
              </a:spcAft>
              <a:defRPr/>
            </a:pPr>
            <a:r>
              <a:rPr lang="en-US" sz="1500" b="1" cap="all" spc="200">
                <a:solidFill>
                  <a:srgbClr val="3C3F41"/>
                </a:solidFill>
                <a:latin typeface="FreightSans Pro Semibold" panose="02000606030000020004" pitchFamily="2" charset="0"/>
                <a:sym typeface="Arial" charset="0"/>
              </a:rPr>
              <a:t>title</a:t>
            </a:r>
          </a:p>
          <a:p>
            <a:pPr lvl="0" defTabSz="492864"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3" name="TextBox 32">
            <a:extLst>
              <a:ext uri="{FF2B5EF4-FFF2-40B4-BE49-F238E27FC236}">
                <a16:creationId xmlns:a16="http://schemas.microsoft.com/office/drawing/2014/main" id="{143DC1AB-4D5C-4A6A-9FCE-F49349573284}"/>
              </a:ext>
            </a:extLst>
          </p:cNvPr>
          <p:cNvSpPr txBox="1"/>
          <p:nvPr userDrawn="1"/>
        </p:nvSpPr>
        <p:spPr>
          <a:xfrm>
            <a:off x="9373849" y="1066800"/>
            <a:ext cx="1936035" cy="3415866"/>
          </a:xfrm>
          <a:prstGeom prst="roundRect">
            <a:avLst>
              <a:gd name="adj" fmla="val 3945"/>
            </a:avLst>
          </a:prstGeom>
          <a:solidFill>
            <a:schemeClr val="bg1"/>
          </a:solidFill>
          <a:ln>
            <a:noFill/>
          </a:ln>
          <a:effectLst>
            <a:outerShdw blurRad="152400" dir="5400000" algn="ctr" rotWithShape="0">
              <a:srgbClr val="3C3F41">
                <a:alpha val="20000"/>
              </a:srgbClr>
            </a:outerShdw>
          </a:effectLst>
        </p:spPr>
        <p:txBody>
          <a:bodyPr wrap="square" lIns="109728" tIns="1188720" rIns="109728" rtlCol="0" anchor="t">
            <a:noAutofit/>
          </a:bodyPr>
          <a:lstStyle/>
          <a:p>
            <a:pPr marR="0" lvl="0" indent="0" algn="ctr" defTabSz="492864" fontAlgn="base" hangingPunct="0">
              <a:lnSpc>
                <a:spcPct val="120000"/>
              </a:lnSpc>
              <a:spcBef>
                <a:spcPct val="0"/>
              </a:spcBef>
              <a:spcAft>
                <a:spcPts val="1200"/>
              </a:spcAft>
              <a:buClrTx/>
              <a:buSzTx/>
              <a:buFontTx/>
              <a:buNone/>
              <a:tabLst/>
              <a:defRPr/>
            </a:pPr>
            <a:r>
              <a:rPr lang="en-US" sz="1500" b="1" cap="all" spc="200">
                <a:solidFill>
                  <a:srgbClr val="3C3F41"/>
                </a:solidFill>
                <a:latin typeface="FreightSans Pro Semibold" panose="02000606030000020004" pitchFamily="2" charset="0"/>
                <a:sym typeface="Arial" charset="0"/>
              </a:rPr>
              <a:t>title</a:t>
            </a:r>
          </a:p>
          <a:p>
            <a:pPr lvl="0" defTabSz="492864" fontAlgn="base" hangingPunct="0">
              <a:spcBef>
                <a:spcPct val="0"/>
              </a:spcBef>
              <a:spcAft>
                <a:spcPct val="0"/>
              </a:spcAft>
              <a:defRPr/>
            </a:pPr>
            <a:r>
              <a:rPr kumimoji="0" lang="en-US" sz="1500" b="0" i="0" u="none" strike="noStrike" kern="700" cap="none" spc="0" normalizeH="0" baseline="0" noProof="0">
                <a:ln>
                  <a:noFill/>
                </a:ln>
                <a:solidFill>
                  <a:srgbClr val="46494D"/>
                </a:solidFill>
                <a:effectLst/>
                <a:uLnTx/>
                <a:uFillTx/>
                <a:latin typeface="+mn-lt"/>
                <a:ea typeface="+mn-ea"/>
                <a:cs typeface="Arial" charset="0"/>
                <a:sym typeface="Arial" charset="0"/>
              </a:rPr>
              <a:t>Text</a:t>
            </a:r>
            <a:endParaRPr lang="en-US" sz="1500" kern="700">
              <a:solidFill>
                <a:srgbClr val="46494D"/>
              </a:solidFill>
              <a:latin typeface="Neue Haas Unica Pro Light" panose="020B0504030206020203" pitchFamily="34" charset="77"/>
              <a:cs typeface="Arial" charset="0"/>
              <a:sym typeface="Arial" charset="0"/>
            </a:endParaRPr>
          </a:p>
        </p:txBody>
      </p:sp>
      <p:sp>
        <p:nvSpPr>
          <p:cNvPr id="34" name="Picture Placeholder 4">
            <a:extLst>
              <a:ext uri="{FF2B5EF4-FFF2-40B4-BE49-F238E27FC236}">
                <a16:creationId xmlns:a16="http://schemas.microsoft.com/office/drawing/2014/main" id="{AE96C76A-7935-4F40-8BF6-F467748DABDF}"/>
              </a:ext>
            </a:extLst>
          </p:cNvPr>
          <p:cNvSpPr>
            <a:spLocks noGrp="1"/>
          </p:cNvSpPr>
          <p:nvPr>
            <p:ph type="pic" sz="quarter" idx="19" hasCustomPrompt="1"/>
          </p:nvPr>
        </p:nvSpPr>
        <p:spPr>
          <a:xfrm>
            <a:off x="1362075" y="1362798"/>
            <a:ext cx="771525" cy="770802"/>
          </a:xfrm>
          <a:prstGeom prst="rect">
            <a:avLst/>
          </a:prstGeom>
          <a:noFill/>
        </p:spPr>
        <p:txBody>
          <a:bodyPr anchor="t" anchorCtr="0"/>
          <a:lstStyle>
            <a:lvl1pPr marL="0" indent="0" algn="ctr" defTabSz="457189"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5" name="Picture Placeholder 4">
            <a:extLst>
              <a:ext uri="{FF2B5EF4-FFF2-40B4-BE49-F238E27FC236}">
                <a16:creationId xmlns:a16="http://schemas.microsoft.com/office/drawing/2014/main" id="{FE173F16-CFAD-41E6-B502-2A2D536F0D34}"/>
              </a:ext>
            </a:extLst>
          </p:cNvPr>
          <p:cNvSpPr>
            <a:spLocks noGrp="1"/>
          </p:cNvSpPr>
          <p:nvPr>
            <p:ph type="pic" sz="quarter" idx="23" hasCustomPrompt="1"/>
          </p:nvPr>
        </p:nvSpPr>
        <p:spPr>
          <a:xfrm>
            <a:off x="3513168" y="1362798"/>
            <a:ext cx="771525" cy="770802"/>
          </a:xfrm>
          <a:prstGeom prst="rect">
            <a:avLst/>
          </a:prstGeom>
          <a:noFill/>
        </p:spPr>
        <p:txBody>
          <a:bodyPr anchor="t" anchorCtr="0"/>
          <a:lstStyle>
            <a:lvl1pPr marL="0" indent="0" algn="ctr" defTabSz="457189"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6" name="Picture Placeholder 4">
            <a:extLst>
              <a:ext uri="{FF2B5EF4-FFF2-40B4-BE49-F238E27FC236}">
                <a16:creationId xmlns:a16="http://schemas.microsoft.com/office/drawing/2014/main" id="{430F9677-8AF9-444A-BE0F-659D19252C17}"/>
              </a:ext>
            </a:extLst>
          </p:cNvPr>
          <p:cNvSpPr>
            <a:spLocks noGrp="1"/>
          </p:cNvSpPr>
          <p:nvPr>
            <p:ph type="pic" sz="quarter" idx="24" hasCustomPrompt="1"/>
          </p:nvPr>
        </p:nvSpPr>
        <p:spPr>
          <a:xfrm>
            <a:off x="5657524" y="1362798"/>
            <a:ext cx="771525" cy="770802"/>
          </a:xfrm>
          <a:prstGeom prst="rect">
            <a:avLst/>
          </a:prstGeom>
          <a:noFill/>
        </p:spPr>
        <p:txBody>
          <a:bodyPr anchor="t" anchorCtr="0"/>
          <a:lstStyle>
            <a:lvl1pPr marL="0" indent="0" algn="ctr" defTabSz="457189"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7" name="Picture Placeholder 4">
            <a:extLst>
              <a:ext uri="{FF2B5EF4-FFF2-40B4-BE49-F238E27FC236}">
                <a16:creationId xmlns:a16="http://schemas.microsoft.com/office/drawing/2014/main" id="{2E842D21-E115-4DB5-9E62-EDA9969E90A6}"/>
              </a:ext>
            </a:extLst>
          </p:cNvPr>
          <p:cNvSpPr>
            <a:spLocks noGrp="1"/>
          </p:cNvSpPr>
          <p:nvPr>
            <p:ph type="pic" sz="quarter" idx="25" hasCustomPrompt="1"/>
          </p:nvPr>
        </p:nvSpPr>
        <p:spPr>
          <a:xfrm>
            <a:off x="7801876" y="1362798"/>
            <a:ext cx="771525" cy="770802"/>
          </a:xfrm>
          <a:prstGeom prst="rect">
            <a:avLst/>
          </a:prstGeom>
          <a:noFill/>
        </p:spPr>
        <p:txBody>
          <a:bodyPr anchor="t" anchorCtr="0"/>
          <a:lstStyle>
            <a:lvl1pPr marL="0" indent="0" algn="ctr" defTabSz="457189"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sp>
        <p:nvSpPr>
          <p:cNvPr id="38" name="Picture Placeholder 4">
            <a:extLst>
              <a:ext uri="{FF2B5EF4-FFF2-40B4-BE49-F238E27FC236}">
                <a16:creationId xmlns:a16="http://schemas.microsoft.com/office/drawing/2014/main" id="{A9894953-EF88-4ADD-902B-601DAF2BB41A}"/>
              </a:ext>
            </a:extLst>
          </p:cNvPr>
          <p:cNvSpPr>
            <a:spLocks noGrp="1"/>
          </p:cNvSpPr>
          <p:nvPr>
            <p:ph type="pic" sz="quarter" idx="26" hasCustomPrompt="1"/>
          </p:nvPr>
        </p:nvSpPr>
        <p:spPr>
          <a:xfrm>
            <a:off x="9946232" y="1362798"/>
            <a:ext cx="771525" cy="770802"/>
          </a:xfrm>
          <a:prstGeom prst="rect">
            <a:avLst/>
          </a:prstGeom>
          <a:noFill/>
        </p:spPr>
        <p:txBody>
          <a:bodyPr anchor="t" anchorCtr="0"/>
          <a:lstStyle>
            <a:lvl1pPr marL="0" indent="0" algn="ctr" defTabSz="457189" rtl="0" eaLnBrk="1" latinLnBrk="0" hangingPunct="1">
              <a:lnSpc>
                <a:spcPct val="100000"/>
              </a:lnSpc>
              <a:spcBef>
                <a:spcPct val="20000"/>
              </a:spcBef>
              <a:buFont typeface="Arial"/>
              <a:buNone/>
              <a:defRPr lang="en-US" sz="1051" b="1" kern="1200" spc="300" dirty="0">
                <a:solidFill>
                  <a:srgbClr val="3C3F41"/>
                </a:solidFill>
                <a:latin typeface="+mn-lt"/>
                <a:ea typeface="+mn-ea"/>
                <a:cs typeface="Trebuchet MS" panose="020B0603020202020204" pitchFamily="34" charset="0"/>
              </a:defRPr>
            </a:lvl1pPr>
          </a:lstStyle>
          <a:p>
            <a:r>
              <a:rPr lang="en-US"/>
              <a:t>Insert icon</a:t>
            </a:r>
          </a:p>
        </p:txBody>
      </p:sp>
      <p:grpSp>
        <p:nvGrpSpPr>
          <p:cNvPr id="17" name="Group 16">
            <a:extLst>
              <a:ext uri="{FF2B5EF4-FFF2-40B4-BE49-F238E27FC236}">
                <a16:creationId xmlns:a16="http://schemas.microsoft.com/office/drawing/2014/main" id="{E4805B90-9FED-4AEF-BAEA-1C390FB8F605}"/>
              </a:ext>
            </a:extLst>
          </p:cNvPr>
          <p:cNvGrpSpPr>
            <a:grpSpLocks noChangeAspect="1"/>
          </p:cNvGrpSpPr>
          <p:nvPr userDrawn="1"/>
        </p:nvGrpSpPr>
        <p:grpSpPr bwMode="auto">
          <a:xfrm>
            <a:off x="11523228" y="6169800"/>
            <a:ext cx="468957" cy="411981"/>
            <a:chOff x="7171" y="3741"/>
            <a:chExt cx="214" cy="188"/>
          </a:xfrm>
          <a:effectLst>
            <a:outerShdw blurRad="50800" dist="38100" dir="2700000" algn="tl" rotWithShape="0">
              <a:prstClr val="black">
                <a:alpha val="40000"/>
              </a:prstClr>
            </a:outerShdw>
          </a:effectLst>
        </p:grpSpPr>
        <p:sp>
          <p:nvSpPr>
            <p:cNvPr id="18" name="Freeform 6">
              <a:extLst>
                <a:ext uri="{FF2B5EF4-FFF2-40B4-BE49-F238E27FC236}">
                  <a16:creationId xmlns:a16="http://schemas.microsoft.com/office/drawing/2014/main" id="{51C9AB35-8C82-435A-8F62-861F2D3D617C}"/>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7">
              <a:extLst>
                <a:ext uri="{FF2B5EF4-FFF2-40B4-BE49-F238E27FC236}">
                  <a16:creationId xmlns:a16="http://schemas.microsoft.com/office/drawing/2014/main" id="{266785EB-52C9-4302-8B38-B4FE9EB66896}"/>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4609093"/>
      </p:ext>
    </p:extLst>
  </p:cSld>
  <p:clrMapOvr>
    <a:masterClrMapping/>
  </p:clrMapOvr>
  <p:transition spd="slow">
    <p:push dir="u"/>
  </p:transition>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2" Type="http://schemas.openxmlformats.org/officeDocument/2006/relationships/slideLayout" Target="../slideLayouts/slideLayout213.xml"/><Relationship Id="rId16" Type="http://schemas.openxmlformats.org/officeDocument/2006/relationships/theme" Target="../theme/theme1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theme" Target="../theme/theme11.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5.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2.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5.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theme" Target="../theme/theme7.xml"/><Relationship Id="rId5" Type="http://schemas.openxmlformats.org/officeDocument/2006/relationships/slideLayout" Target="../slideLayouts/slideLayout157.xml"/><Relationship Id="rId4"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21" Type="http://schemas.openxmlformats.org/officeDocument/2006/relationships/theme" Target="../theme/theme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98438"/>
            <a:ext cx="109728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047753"/>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en-US"/>
          </a:p>
        </p:txBody>
      </p:sp>
      <p:pic>
        <p:nvPicPr>
          <p:cNvPr id="2" name="Picture 3"/>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20184" y="6410328"/>
            <a:ext cx="1828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Grp="1" noChangeArrowheads="1"/>
          </p:cNvSpPr>
          <p:nvPr>
            <p:ph type="sldNum" sz="quarter" idx="4"/>
          </p:nvPr>
        </p:nvSpPr>
        <p:spPr bwMode="auto">
          <a:xfrm>
            <a:off x="8788400" y="6464303"/>
            <a:ext cx="28448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20000"/>
              </a:spcBef>
              <a:defRPr sz="1000" b="0">
                <a:solidFill>
                  <a:srgbClr val="5B6770"/>
                </a:solidFill>
              </a:defRPr>
            </a:lvl1pPr>
          </a:lstStyle>
          <a:p>
            <a:pPr>
              <a:defRPr/>
            </a:pPr>
            <a:fld id="{6C7FB47C-B03C-40E6-8C10-402309EB12A4}" type="slidenum">
              <a:rPr lang="en-US" altLang="en-US"/>
              <a:pPr>
                <a:defRPr/>
              </a:pPr>
              <a:t>‹#›</a:t>
            </a:fld>
            <a:endParaRPr lang="en-US" altLang="en-US"/>
          </a:p>
        </p:txBody>
      </p:sp>
      <p:sp>
        <p:nvSpPr>
          <p:cNvPr id="1031" name="Line 13"/>
          <p:cNvSpPr>
            <a:spLocks noChangeShapeType="1"/>
          </p:cNvSpPr>
          <p:nvPr userDrawn="1"/>
        </p:nvSpPr>
        <p:spPr bwMode="auto">
          <a:xfrm>
            <a:off x="717553" y="962025"/>
            <a:ext cx="10729383" cy="0"/>
          </a:xfrm>
          <a:prstGeom prst="line">
            <a:avLst/>
          </a:prstGeom>
          <a:noFill/>
          <a:ln w="25400">
            <a:solidFill>
              <a:srgbClr val="E31B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4540"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 id="2147484765" r:id="rId12"/>
    <p:sldLayoutId id="2147484766" r:id="rId13"/>
  </p:sldLayoutIdLst>
  <p:hf hdr="0" ftr="0" dt="0"/>
  <p:txStyles>
    <p:title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p:titleStyle>
    <p:bodyStyle>
      <a:lvl1pPr marL="171450" indent="-171450" algn="l" rtl="0" eaLnBrk="0" fontAlgn="base" hangingPunct="0">
        <a:spcBef>
          <a:spcPct val="20000"/>
        </a:spcBef>
        <a:spcAft>
          <a:spcPct val="0"/>
        </a:spcAft>
        <a:buChar char="•"/>
        <a:defRPr>
          <a:solidFill>
            <a:schemeClr val="tx1"/>
          </a:solidFill>
          <a:latin typeface="+mn-lt"/>
          <a:ea typeface="+mn-ea"/>
          <a:cs typeface="+mn-cs"/>
        </a:defRPr>
      </a:lvl1pPr>
      <a:lvl2pPr marL="514350" indent="-228600" algn="l" rtl="0" eaLnBrk="0" fontAlgn="base" hangingPunct="0">
        <a:spcBef>
          <a:spcPct val="20000"/>
        </a:spcBef>
        <a:spcAft>
          <a:spcPct val="0"/>
        </a:spcAft>
        <a:buChar char="–"/>
        <a:defRPr>
          <a:solidFill>
            <a:schemeClr val="tx1"/>
          </a:solidFill>
          <a:latin typeface="+mn-lt"/>
        </a:defRPr>
      </a:lvl2pPr>
      <a:lvl3pPr marL="800100" indent="-171450" algn="l" rtl="0" eaLnBrk="0" fontAlgn="base" hangingPunct="0">
        <a:spcBef>
          <a:spcPct val="20000"/>
        </a:spcBef>
        <a:spcAft>
          <a:spcPct val="0"/>
        </a:spcAft>
        <a:buChar char="•"/>
        <a:defRPr>
          <a:solidFill>
            <a:schemeClr val="tx1"/>
          </a:solidFill>
          <a:latin typeface="+mn-lt"/>
        </a:defRPr>
      </a:lvl3pPr>
      <a:lvl4pPr marL="1143000" indent="-228600" algn="l" rtl="0" eaLnBrk="0" fontAlgn="base" hangingPunct="0">
        <a:spcBef>
          <a:spcPct val="20000"/>
        </a:spcBef>
        <a:spcAft>
          <a:spcPct val="0"/>
        </a:spcAft>
        <a:buChar char="–"/>
        <a:defRPr>
          <a:solidFill>
            <a:schemeClr val="tx1"/>
          </a:solidFill>
          <a:latin typeface="+mn-lt"/>
        </a:defRPr>
      </a:lvl4pPr>
      <a:lvl5pPr marL="1485900" indent="-228600" algn="l" rtl="0" eaLnBrk="0" fontAlgn="base" hangingPunct="0">
        <a:spcBef>
          <a:spcPct val="20000"/>
        </a:spcBef>
        <a:spcAft>
          <a:spcPct val="0"/>
        </a:spcAft>
        <a:buChar char="»"/>
        <a:defRPr>
          <a:solidFill>
            <a:schemeClr val="tx1"/>
          </a:solidFill>
          <a:latin typeface="+mn-lt"/>
        </a:defRPr>
      </a:lvl5pPr>
      <a:lvl6pPr marL="1943100" indent="-228600" algn="l" rtl="0" fontAlgn="base">
        <a:spcBef>
          <a:spcPct val="20000"/>
        </a:spcBef>
        <a:spcAft>
          <a:spcPct val="0"/>
        </a:spcAft>
        <a:buChar char="»"/>
        <a:defRPr>
          <a:solidFill>
            <a:schemeClr val="tx1"/>
          </a:solidFill>
          <a:latin typeface="+mn-lt"/>
        </a:defRPr>
      </a:lvl6pPr>
      <a:lvl7pPr marL="2400300" indent="-228600" algn="l" rtl="0" fontAlgn="base">
        <a:spcBef>
          <a:spcPct val="20000"/>
        </a:spcBef>
        <a:spcAft>
          <a:spcPct val="0"/>
        </a:spcAft>
        <a:buChar char="»"/>
        <a:defRPr>
          <a:solidFill>
            <a:schemeClr val="tx1"/>
          </a:solidFill>
          <a:latin typeface="+mn-lt"/>
        </a:defRPr>
      </a:lvl7pPr>
      <a:lvl8pPr marL="2857500" indent="-228600" algn="l" rtl="0" fontAlgn="base">
        <a:spcBef>
          <a:spcPct val="20000"/>
        </a:spcBef>
        <a:spcAft>
          <a:spcPct val="0"/>
        </a:spcAft>
        <a:buChar char="»"/>
        <a:defRPr>
          <a:solidFill>
            <a:schemeClr val="tx1"/>
          </a:solidFill>
          <a:latin typeface="+mn-lt"/>
        </a:defRPr>
      </a:lvl8pPr>
      <a:lvl9pPr marL="33147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688FE-6FE3-4B11-89BF-61CB24EF947D}" type="slidenum">
              <a:rPr lang="en-US" smtClean="0"/>
              <a:t>‹#›</a:t>
            </a:fld>
            <a:endParaRPr lang="en-US"/>
          </a:p>
        </p:txBody>
      </p:sp>
    </p:spTree>
    <p:extLst>
      <p:ext uri="{BB962C8B-B14F-4D97-AF65-F5344CB8AC3E}">
        <p14:creationId xmlns:p14="http://schemas.microsoft.com/office/powerpoint/2010/main" val="547233591"/>
      </p:ext>
    </p:extLst>
  </p:cSld>
  <p:clrMap bg1="lt1" tx1="dk1" bg2="lt2" tx2="dk2" accent1="accent1" accent2="accent2" accent3="accent3" accent4="accent4" accent5="accent5" accent6="accent6" hlink="hlink" folHlink="folHlink"/>
  <p:sldLayoutIdLst>
    <p:sldLayoutId id="2147484771" r:id="rId1"/>
    <p:sldLayoutId id="2147484772" r:id="rId2"/>
    <p:sldLayoutId id="2147484773" r:id="rId3"/>
    <p:sldLayoutId id="2147484774" r:id="rId4"/>
    <p:sldLayoutId id="2147484775" r:id="rId5"/>
    <p:sldLayoutId id="2147484776" r:id="rId6"/>
    <p:sldLayoutId id="2147484777" r:id="rId7"/>
    <p:sldLayoutId id="2147484778" r:id="rId8"/>
    <p:sldLayoutId id="2147484779" r:id="rId9"/>
    <p:sldLayoutId id="2147484780" r:id="rId10"/>
    <p:sldLayoutId id="2147484781" r:id="rId11"/>
    <p:sldLayoutId id="2147484782" r:id="rId12"/>
    <p:sldLayoutId id="2147484783" r:id="rId13"/>
    <p:sldLayoutId id="2147484784" r:id="rId14"/>
    <p:sldLayoutId id="2147484785" r:id="rId15"/>
  </p:sldLayoutIdLst>
  <p:hf hdr="0" ftr="0" dt="0"/>
  <p:txStyles>
    <p:titleStyle>
      <a:lvl1pPr algn="l" defTabSz="91441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4" indent="-228605" algn="l" defTabSz="9144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3" indent="-228605" algn="l" defTabSz="9144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32"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41"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50"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8"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8" rtl="0" eaLnBrk="1" latinLnBrk="0" hangingPunct="1">
        <a:defRPr sz="1800" kern="1200">
          <a:solidFill>
            <a:schemeClr val="tx1"/>
          </a:solidFill>
          <a:latin typeface="+mn-lt"/>
          <a:ea typeface="+mn-ea"/>
          <a:cs typeface="+mn-cs"/>
        </a:defRPr>
      </a:lvl1pPr>
      <a:lvl2pPr marL="457209" algn="l" defTabSz="914418" rtl="0" eaLnBrk="1" latinLnBrk="0" hangingPunct="1">
        <a:defRPr sz="1800" kern="1200">
          <a:solidFill>
            <a:schemeClr val="tx1"/>
          </a:solidFill>
          <a:latin typeface="+mn-lt"/>
          <a:ea typeface="+mn-ea"/>
          <a:cs typeface="+mn-cs"/>
        </a:defRPr>
      </a:lvl2pPr>
      <a:lvl3pPr marL="914418" algn="l" defTabSz="914418" rtl="0" eaLnBrk="1" latinLnBrk="0" hangingPunct="1">
        <a:defRPr sz="1800" kern="1200">
          <a:solidFill>
            <a:schemeClr val="tx1"/>
          </a:solidFill>
          <a:latin typeface="+mn-lt"/>
          <a:ea typeface="+mn-ea"/>
          <a:cs typeface="+mn-cs"/>
        </a:defRPr>
      </a:lvl3pPr>
      <a:lvl4pPr marL="1371627" algn="l" defTabSz="914418" rtl="0" eaLnBrk="1" latinLnBrk="0" hangingPunct="1">
        <a:defRPr sz="1800" kern="1200">
          <a:solidFill>
            <a:schemeClr val="tx1"/>
          </a:solidFill>
          <a:latin typeface="+mn-lt"/>
          <a:ea typeface="+mn-ea"/>
          <a:cs typeface="+mn-cs"/>
        </a:defRPr>
      </a:lvl4pPr>
      <a:lvl5pPr marL="1828837" algn="l" defTabSz="914418" rtl="0" eaLnBrk="1" latinLnBrk="0" hangingPunct="1">
        <a:defRPr sz="1800" kern="1200">
          <a:solidFill>
            <a:schemeClr val="tx1"/>
          </a:solidFill>
          <a:latin typeface="+mn-lt"/>
          <a:ea typeface="+mn-ea"/>
          <a:cs typeface="+mn-cs"/>
        </a:defRPr>
      </a:lvl5pPr>
      <a:lvl6pPr marL="2286046" algn="l" defTabSz="914418" rtl="0" eaLnBrk="1" latinLnBrk="0" hangingPunct="1">
        <a:defRPr sz="1800" kern="1200">
          <a:solidFill>
            <a:schemeClr val="tx1"/>
          </a:solidFill>
          <a:latin typeface="+mn-lt"/>
          <a:ea typeface="+mn-ea"/>
          <a:cs typeface="+mn-cs"/>
        </a:defRPr>
      </a:lvl6pPr>
      <a:lvl7pPr marL="2743255" algn="l" defTabSz="914418" rtl="0" eaLnBrk="1" latinLnBrk="0" hangingPunct="1">
        <a:defRPr sz="1800" kern="1200">
          <a:solidFill>
            <a:schemeClr val="tx1"/>
          </a:solidFill>
          <a:latin typeface="+mn-lt"/>
          <a:ea typeface="+mn-ea"/>
          <a:cs typeface="+mn-cs"/>
        </a:defRPr>
      </a:lvl7pPr>
      <a:lvl8pPr marL="3200464" algn="l" defTabSz="914418" rtl="0" eaLnBrk="1" latinLnBrk="0" hangingPunct="1">
        <a:defRPr sz="1800" kern="1200">
          <a:solidFill>
            <a:schemeClr val="tx1"/>
          </a:solidFill>
          <a:latin typeface="+mn-lt"/>
          <a:ea typeface="+mn-ea"/>
          <a:cs typeface="+mn-cs"/>
        </a:defRPr>
      </a:lvl8pPr>
      <a:lvl9pPr marL="3657673" algn="l" defTabSz="91441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865" y="198438"/>
            <a:ext cx="10972271" cy="74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615" tIns="65308" rIns="130615" bIns="65308"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865" y="1047750"/>
            <a:ext cx="10972271" cy="452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615" tIns="65308" rIns="130615" bIns="65308"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4221428" y="6150240"/>
            <a:ext cx="3860271"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615" tIns="65308" rIns="130615" bIns="65308" numCol="1" anchor="t" anchorCtr="0" compatLnSpc="1">
            <a:prstTxWarp prst="textNoShape">
              <a:avLst/>
            </a:prstTxWarp>
          </a:bodyPr>
          <a:lstStyle>
            <a:lvl1pPr algn="ctr" defTabSz="1088717">
              <a:defRPr sz="1667" smtClean="0"/>
            </a:lvl1pPr>
          </a:lstStyle>
          <a:p>
            <a:pPr>
              <a:defRPr/>
            </a:pPr>
            <a:endParaRPr lang="en-US"/>
          </a:p>
        </p:txBody>
      </p:sp>
      <p:sp>
        <p:nvSpPr>
          <p:cNvPr id="1034" name="Rectangle 10"/>
          <p:cNvSpPr>
            <a:spLocks noGrp="1" noChangeArrowheads="1"/>
          </p:cNvSpPr>
          <p:nvPr>
            <p:ph type="sldNum" sz="quarter" idx="4"/>
          </p:nvPr>
        </p:nvSpPr>
        <p:spPr bwMode="auto">
          <a:xfrm>
            <a:off x="8843699" y="6368521"/>
            <a:ext cx="2845593" cy="25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615" tIns="65308" rIns="130615" bIns="65308" numCol="1" anchor="t" anchorCtr="0" compatLnSpc="1">
            <a:prstTxWarp prst="textNoShape">
              <a:avLst/>
            </a:prstTxWarp>
          </a:bodyPr>
          <a:lstStyle>
            <a:lvl1pPr algn="r" defTabSz="1088717">
              <a:spcBef>
                <a:spcPct val="20000"/>
              </a:spcBef>
              <a:defRPr sz="1167" smtClean="0">
                <a:solidFill>
                  <a:srgbClr val="5B6770"/>
                </a:solidFill>
              </a:defRPr>
            </a:lvl1pPr>
          </a:lstStyle>
          <a:p>
            <a:pPr>
              <a:defRPr/>
            </a:pPr>
            <a:fld id="{4E84DF26-EDE0-45B7-8A9F-676D985D7D0D}" type="slidenum">
              <a:rPr lang="en-US"/>
              <a:pPr>
                <a:defRPr/>
              </a:pPr>
              <a:t>‹#›</a:t>
            </a:fld>
            <a:endParaRPr lang="en-US"/>
          </a:p>
        </p:txBody>
      </p:sp>
      <p:sp>
        <p:nvSpPr>
          <p:cNvPr id="1030" name="Line 13"/>
          <p:cNvSpPr>
            <a:spLocks noChangeShapeType="1"/>
          </p:cNvSpPr>
          <p:nvPr/>
        </p:nvSpPr>
        <p:spPr bwMode="auto">
          <a:xfrm>
            <a:off x="717021" y="961761"/>
            <a:ext cx="10730178" cy="0"/>
          </a:xfrm>
          <a:prstGeom prst="line">
            <a:avLst/>
          </a:prstGeom>
          <a:noFill/>
          <a:ln w="25400">
            <a:solidFill>
              <a:srgbClr val="E31B2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31" name="Picture 3"/>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41615" y="6244167"/>
            <a:ext cx="1856052" cy="37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9331928"/>
      </p:ext>
    </p:extLst>
  </p:cSld>
  <p:clrMap bg1="lt1" tx1="dk1" bg2="lt2" tx2="dk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 id="2147484795" r:id="rId9"/>
    <p:sldLayoutId id="2147484796" r:id="rId10"/>
    <p:sldLayoutId id="2147484797" r:id="rId11"/>
    <p:sldLayoutId id="2147484798" r:id="rId12"/>
  </p:sldLayoutIdLst>
  <p:hf hdr="0" ftr="0" dt="0"/>
  <p:txStyles>
    <p:titleStyle>
      <a:lvl1pPr algn="l" defTabSz="1088717" rtl="0" eaLnBrk="1" fontAlgn="base" hangingPunct="1">
        <a:spcBef>
          <a:spcPct val="0"/>
        </a:spcBef>
        <a:spcAft>
          <a:spcPct val="0"/>
        </a:spcAft>
        <a:defRPr sz="2833">
          <a:solidFill>
            <a:srgbClr val="5B6770"/>
          </a:solidFill>
          <a:latin typeface="+mj-lt"/>
          <a:ea typeface="+mj-ea"/>
          <a:cs typeface="+mj-cs"/>
        </a:defRPr>
      </a:lvl1pPr>
      <a:lvl2pPr algn="l" defTabSz="1088717" rtl="0" eaLnBrk="1" fontAlgn="base" hangingPunct="1">
        <a:spcBef>
          <a:spcPct val="0"/>
        </a:spcBef>
        <a:spcAft>
          <a:spcPct val="0"/>
        </a:spcAft>
        <a:defRPr sz="2833">
          <a:solidFill>
            <a:srgbClr val="5B6770"/>
          </a:solidFill>
          <a:latin typeface="Arial" charset="0"/>
        </a:defRPr>
      </a:lvl2pPr>
      <a:lvl3pPr algn="l" defTabSz="1088717" rtl="0" eaLnBrk="1" fontAlgn="base" hangingPunct="1">
        <a:spcBef>
          <a:spcPct val="0"/>
        </a:spcBef>
        <a:spcAft>
          <a:spcPct val="0"/>
        </a:spcAft>
        <a:defRPr sz="2833">
          <a:solidFill>
            <a:srgbClr val="5B6770"/>
          </a:solidFill>
          <a:latin typeface="Arial" charset="0"/>
        </a:defRPr>
      </a:lvl3pPr>
      <a:lvl4pPr algn="l" defTabSz="1088717" rtl="0" eaLnBrk="1" fontAlgn="base" hangingPunct="1">
        <a:spcBef>
          <a:spcPct val="0"/>
        </a:spcBef>
        <a:spcAft>
          <a:spcPct val="0"/>
        </a:spcAft>
        <a:defRPr sz="2833">
          <a:solidFill>
            <a:srgbClr val="5B6770"/>
          </a:solidFill>
          <a:latin typeface="Arial" charset="0"/>
        </a:defRPr>
      </a:lvl4pPr>
      <a:lvl5pPr algn="l" defTabSz="1088717" rtl="0" eaLnBrk="1" fontAlgn="base" hangingPunct="1">
        <a:spcBef>
          <a:spcPct val="0"/>
        </a:spcBef>
        <a:spcAft>
          <a:spcPct val="0"/>
        </a:spcAft>
        <a:defRPr sz="2833">
          <a:solidFill>
            <a:srgbClr val="5B6770"/>
          </a:solidFill>
          <a:latin typeface="Arial" charset="0"/>
        </a:defRPr>
      </a:lvl5pPr>
      <a:lvl6pPr marL="380985" algn="l" defTabSz="1088717" rtl="0" eaLnBrk="1" fontAlgn="base" hangingPunct="1">
        <a:spcBef>
          <a:spcPct val="0"/>
        </a:spcBef>
        <a:spcAft>
          <a:spcPct val="0"/>
        </a:spcAft>
        <a:defRPr sz="2833">
          <a:solidFill>
            <a:srgbClr val="5B6770"/>
          </a:solidFill>
          <a:latin typeface="Arial" charset="0"/>
        </a:defRPr>
      </a:lvl6pPr>
      <a:lvl7pPr marL="761970" algn="l" defTabSz="1088717" rtl="0" eaLnBrk="1" fontAlgn="base" hangingPunct="1">
        <a:spcBef>
          <a:spcPct val="0"/>
        </a:spcBef>
        <a:spcAft>
          <a:spcPct val="0"/>
        </a:spcAft>
        <a:defRPr sz="2833">
          <a:solidFill>
            <a:srgbClr val="5B6770"/>
          </a:solidFill>
          <a:latin typeface="Arial" charset="0"/>
        </a:defRPr>
      </a:lvl7pPr>
      <a:lvl8pPr marL="1142954" algn="l" defTabSz="1088717" rtl="0" eaLnBrk="1" fontAlgn="base" hangingPunct="1">
        <a:spcBef>
          <a:spcPct val="0"/>
        </a:spcBef>
        <a:spcAft>
          <a:spcPct val="0"/>
        </a:spcAft>
        <a:defRPr sz="2833">
          <a:solidFill>
            <a:srgbClr val="5B6770"/>
          </a:solidFill>
          <a:latin typeface="Arial" charset="0"/>
        </a:defRPr>
      </a:lvl8pPr>
      <a:lvl9pPr marL="1523939" algn="l" defTabSz="1088717" rtl="0" eaLnBrk="1" fontAlgn="base" hangingPunct="1">
        <a:spcBef>
          <a:spcPct val="0"/>
        </a:spcBef>
        <a:spcAft>
          <a:spcPct val="0"/>
        </a:spcAft>
        <a:defRPr sz="2833">
          <a:solidFill>
            <a:srgbClr val="5B6770"/>
          </a:solidFill>
          <a:latin typeface="Arial" charset="0"/>
        </a:defRPr>
      </a:lvl9pPr>
    </p:titleStyle>
    <p:bodyStyle>
      <a:lvl1pPr marL="203721" indent="-203721" algn="l" defTabSz="1088717" rtl="0" eaLnBrk="1" fontAlgn="base" hangingPunct="1">
        <a:spcBef>
          <a:spcPct val="20000"/>
        </a:spcBef>
        <a:spcAft>
          <a:spcPct val="0"/>
        </a:spcAft>
        <a:buChar char="•"/>
        <a:defRPr sz="2167">
          <a:solidFill>
            <a:schemeClr val="tx1"/>
          </a:solidFill>
          <a:latin typeface="+mn-lt"/>
          <a:ea typeface="+mn-ea"/>
          <a:cs typeface="+mn-cs"/>
        </a:defRPr>
      </a:lvl1pPr>
      <a:lvl2pPr marL="612486" indent="-272510" algn="l" defTabSz="1088717" rtl="0" eaLnBrk="1" fontAlgn="base" hangingPunct="1">
        <a:spcBef>
          <a:spcPct val="20000"/>
        </a:spcBef>
        <a:spcAft>
          <a:spcPct val="0"/>
        </a:spcAft>
        <a:buChar char="–"/>
        <a:defRPr sz="2167">
          <a:solidFill>
            <a:schemeClr val="tx1"/>
          </a:solidFill>
          <a:latin typeface="+mn-lt"/>
        </a:defRPr>
      </a:lvl2pPr>
      <a:lvl3pPr marL="952462" indent="-203721" algn="l" defTabSz="1088717" rtl="0" eaLnBrk="1" fontAlgn="base" hangingPunct="1">
        <a:spcBef>
          <a:spcPct val="20000"/>
        </a:spcBef>
        <a:spcAft>
          <a:spcPct val="0"/>
        </a:spcAft>
        <a:buChar char="•"/>
        <a:defRPr sz="2167">
          <a:solidFill>
            <a:schemeClr val="tx1"/>
          </a:solidFill>
          <a:latin typeface="+mn-lt"/>
        </a:defRPr>
      </a:lvl3pPr>
      <a:lvl4pPr marL="1361227" indent="-272510" algn="l" defTabSz="1088717" rtl="0" eaLnBrk="1" fontAlgn="base" hangingPunct="1">
        <a:spcBef>
          <a:spcPct val="20000"/>
        </a:spcBef>
        <a:spcAft>
          <a:spcPct val="0"/>
        </a:spcAft>
        <a:buChar char="–"/>
        <a:defRPr sz="2167">
          <a:solidFill>
            <a:schemeClr val="tx1"/>
          </a:solidFill>
          <a:latin typeface="+mn-lt"/>
        </a:defRPr>
      </a:lvl4pPr>
      <a:lvl5pPr marL="1768669" indent="-272510" algn="l" defTabSz="1088717" rtl="0" eaLnBrk="1" fontAlgn="base" hangingPunct="1">
        <a:spcBef>
          <a:spcPct val="20000"/>
        </a:spcBef>
        <a:spcAft>
          <a:spcPct val="0"/>
        </a:spcAft>
        <a:buChar char="»"/>
        <a:defRPr sz="2167">
          <a:solidFill>
            <a:schemeClr val="tx1"/>
          </a:solidFill>
          <a:latin typeface="+mn-lt"/>
        </a:defRPr>
      </a:lvl5pPr>
      <a:lvl6pPr marL="2149654" indent="-272510" algn="l" defTabSz="1088717" rtl="0" eaLnBrk="1" fontAlgn="base" hangingPunct="1">
        <a:spcBef>
          <a:spcPct val="20000"/>
        </a:spcBef>
        <a:spcAft>
          <a:spcPct val="0"/>
        </a:spcAft>
        <a:buChar char="»"/>
        <a:defRPr sz="2167">
          <a:solidFill>
            <a:schemeClr val="tx1"/>
          </a:solidFill>
          <a:latin typeface="+mn-lt"/>
        </a:defRPr>
      </a:lvl6pPr>
      <a:lvl7pPr marL="2530639" indent="-272510" algn="l" defTabSz="1088717" rtl="0" eaLnBrk="1" fontAlgn="base" hangingPunct="1">
        <a:spcBef>
          <a:spcPct val="20000"/>
        </a:spcBef>
        <a:spcAft>
          <a:spcPct val="0"/>
        </a:spcAft>
        <a:buChar char="»"/>
        <a:defRPr sz="2167">
          <a:solidFill>
            <a:schemeClr val="tx1"/>
          </a:solidFill>
          <a:latin typeface="+mn-lt"/>
        </a:defRPr>
      </a:lvl7pPr>
      <a:lvl8pPr marL="2911624" indent="-272510" algn="l" defTabSz="1088717" rtl="0" eaLnBrk="1" fontAlgn="base" hangingPunct="1">
        <a:spcBef>
          <a:spcPct val="20000"/>
        </a:spcBef>
        <a:spcAft>
          <a:spcPct val="0"/>
        </a:spcAft>
        <a:buChar char="»"/>
        <a:defRPr sz="2167">
          <a:solidFill>
            <a:schemeClr val="tx1"/>
          </a:solidFill>
          <a:latin typeface="+mn-lt"/>
        </a:defRPr>
      </a:lvl8pPr>
      <a:lvl9pPr marL="3292608" indent="-272510" algn="l" defTabSz="1088717" rtl="0" eaLnBrk="1" fontAlgn="base" hangingPunct="1">
        <a:spcBef>
          <a:spcPct val="20000"/>
        </a:spcBef>
        <a:spcAft>
          <a:spcPct val="0"/>
        </a:spcAft>
        <a:buChar char="»"/>
        <a:defRPr sz="2167">
          <a:solidFill>
            <a:schemeClr val="tx1"/>
          </a:solidFill>
          <a:latin typeface="+mn-lt"/>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3921EA-D3DB-1A4B-AB1A-E24DDB95FFB5}"/>
              </a:ext>
            </a:extLst>
          </p:cNvPr>
          <p:cNvSpPr/>
          <p:nvPr userDrawn="1"/>
        </p:nvSpPr>
        <p:spPr>
          <a:xfrm rot="10800000">
            <a:off x="0" y="0"/>
            <a:ext cx="12192000" cy="6858000"/>
          </a:xfrm>
          <a:prstGeom prst="rect">
            <a:avLst/>
          </a:prstGeom>
          <a:gradFill flip="none" rotWithShape="1">
            <a:gsLst>
              <a:gs pos="44000">
                <a:srgbClr val="FFFFFF">
                  <a:alpha val="10000"/>
                </a:srgbClr>
              </a:gs>
              <a:gs pos="0">
                <a:srgbClr val="FFFFFF">
                  <a:alpha val="39000"/>
                </a:srgbClr>
              </a:gs>
              <a:gs pos="100000">
                <a:srgbClr val="FFFFFF"/>
              </a:gs>
            </a:gsLst>
            <a:lin ang="2700000" scaled="0"/>
            <a:tileRect/>
          </a:gradFill>
          <a:ln w="12700" cap="sq"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40524314"/>
      </p:ext>
    </p:extLst>
  </p:cSld>
  <p:clrMap bg1="lt1" tx1="dk1" bg2="lt2" tx2="dk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 id="2147484554" r:id="rId12"/>
    <p:sldLayoutId id="2147484555" r:id="rId13"/>
    <p:sldLayoutId id="2147484556" r:id="rId14"/>
    <p:sldLayoutId id="2147484557" r:id="rId15"/>
    <p:sldLayoutId id="2147484558" r:id="rId16"/>
    <p:sldLayoutId id="2147484559" r:id="rId17"/>
    <p:sldLayoutId id="2147484560" r:id="rId18"/>
    <p:sldLayoutId id="2147484561"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3" r:id="rId31"/>
    <p:sldLayoutId id="2147484574" r:id="rId32"/>
    <p:sldLayoutId id="2147484575" r:id="rId33"/>
    <p:sldLayoutId id="2147484576"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100000"/>
        </a:lnSpc>
        <a:spcBef>
          <a:spcPct val="0"/>
        </a:spcBef>
        <a:buNone/>
        <a:defRPr sz="4400" kern="1200" spc="300">
          <a:solidFill>
            <a:schemeClr val="bg1"/>
          </a:solidFill>
          <a:latin typeface="Trebuchet MS" panose="020B0703020202090204" pitchFamily="34" charset="0"/>
          <a:ea typeface="+mj-ea"/>
          <a:cs typeface="+mj-cs"/>
        </a:defRPr>
      </a:lvl1pPr>
    </p:titleStyle>
    <p:bodyStyle>
      <a:lvl1pPr marL="171450" indent="-173736" algn="l" defTabSz="914400" rtl="0" eaLnBrk="1" latinLnBrk="0" hangingPunct="1">
        <a:lnSpc>
          <a:spcPct val="100000"/>
        </a:lnSpc>
        <a:spcBef>
          <a:spcPts val="1200"/>
        </a:spcBef>
        <a:buFont typeface="Graphik Regular" pitchFamily="34" charset="0"/>
        <a:buChar char="•"/>
        <a:defRPr sz="1200" kern="1200">
          <a:solidFill>
            <a:schemeClr val="tx1"/>
          </a:solidFill>
          <a:latin typeface="Trebuchet MS" panose="020B0703020202090204" pitchFamily="34" charset="0"/>
          <a:ea typeface="+mn-ea"/>
          <a:cs typeface="+mn-cs"/>
        </a:defRPr>
      </a:lvl1pPr>
      <a:lvl2pPr marL="6309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2pPr>
      <a:lvl3pPr marL="10881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3pPr>
      <a:lvl4pPr marL="15453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4pPr>
      <a:lvl5pPr marL="20025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5pPr>
      <a:lvl6pPr marL="24597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6pPr>
      <a:lvl7pPr marL="29169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7pPr>
      <a:lvl8pPr marL="33741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8pPr>
      <a:lvl9pPr marL="38313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4032">
          <p15:clr>
            <a:srgbClr val="F26B43"/>
          </p15:clr>
        </p15:guide>
        <p15:guide id="3" pos="288">
          <p15:clr>
            <a:srgbClr val="F26B43"/>
          </p15:clr>
        </p15:guide>
        <p15:guide id="5" pos="7392">
          <p15:clr>
            <a:srgbClr val="F26B43"/>
          </p15:clr>
        </p15:guide>
        <p15:guide id="7" pos="1774">
          <p15:clr>
            <a:srgbClr val="F26B43"/>
          </p15:clr>
        </p15:guide>
        <p15:guide id="8" pos="2158">
          <p15:clr>
            <a:srgbClr val="F26B43"/>
          </p15:clr>
        </p15:guide>
        <p15:guide id="9" pos="3644">
          <p15:clr>
            <a:srgbClr val="F26B43"/>
          </p15:clr>
        </p15:guide>
        <p15:guide id="10" pos="5520">
          <p15:clr>
            <a:srgbClr val="F26B43"/>
          </p15:clr>
        </p15:guide>
        <p15:guide id="11" pos="5906">
          <p15:clr>
            <a:srgbClr val="F26B43"/>
          </p15:clr>
        </p15:guide>
        <p15:guide id="12" pos="3840">
          <p15:clr>
            <a:srgbClr val="F26B43"/>
          </p15:clr>
        </p15:guide>
        <p15:guide id="13" orient="horz" pos="1008">
          <p15:clr>
            <a:srgbClr val="F26B43"/>
          </p15:clr>
        </p15:guide>
        <p15:guide id="14" orient="horz" pos="4032">
          <p15:clr>
            <a:srgbClr val="F26B43"/>
          </p15:clr>
        </p15:guide>
        <p15:guide id="15" orient="horz" pos="3744">
          <p15:clr>
            <a:srgbClr val="F26B43"/>
          </p15:clr>
        </p15:guide>
        <p15:guide id="20" orient="horz" pos="576">
          <p15:clr>
            <a:srgbClr val="F26B43"/>
          </p15:clr>
        </p15:guide>
        <p15:guide id="21" orient="horz" pos="3888">
          <p15:clr>
            <a:srgbClr val="F26B43"/>
          </p15:clr>
        </p15:guide>
        <p15:guide id="22" orient="horz" pos="12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3921EA-D3DB-1A4B-AB1A-E24DDB95FFB5}"/>
              </a:ext>
            </a:extLst>
          </p:cNvPr>
          <p:cNvSpPr/>
          <p:nvPr userDrawn="1"/>
        </p:nvSpPr>
        <p:spPr>
          <a:xfrm rot="10800000">
            <a:off x="0" y="0"/>
            <a:ext cx="12192000" cy="6858000"/>
          </a:xfrm>
          <a:prstGeom prst="rect">
            <a:avLst/>
          </a:prstGeom>
          <a:gradFill flip="none" rotWithShape="1">
            <a:gsLst>
              <a:gs pos="44000">
                <a:srgbClr val="FFFFFF">
                  <a:alpha val="10000"/>
                </a:srgbClr>
              </a:gs>
              <a:gs pos="0">
                <a:srgbClr val="FFFFFF">
                  <a:alpha val="39000"/>
                </a:srgbClr>
              </a:gs>
              <a:gs pos="100000">
                <a:srgbClr val="FFFFFF"/>
              </a:gs>
            </a:gsLst>
            <a:lin ang="2700000" scaled="0"/>
            <a:tileRect/>
          </a:gradFill>
          <a:ln w="12700" cap="sq"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790243373"/>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 id="2147484596" r:id="rId19"/>
    <p:sldLayoutId id="2147484597" r:id="rId20"/>
    <p:sldLayoutId id="2147484598" r:id="rId21"/>
    <p:sldLayoutId id="2147484599" r:id="rId22"/>
    <p:sldLayoutId id="2147484600" r:id="rId23"/>
    <p:sldLayoutId id="2147484601" r:id="rId24"/>
    <p:sldLayoutId id="2147484602" r:id="rId25"/>
    <p:sldLayoutId id="2147484603" r:id="rId26"/>
    <p:sldLayoutId id="2147484604" r:id="rId27"/>
    <p:sldLayoutId id="2147484605" r:id="rId28"/>
    <p:sldLayoutId id="2147484606" r:id="rId29"/>
    <p:sldLayoutId id="2147484607" r:id="rId30"/>
    <p:sldLayoutId id="2147484608" r:id="rId31"/>
    <p:sldLayoutId id="2147484609" r:id="rId32"/>
    <p:sldLayoutId id="2147484610" r:id="rId33"/>
    <p:sldLayoutId id="2147484611" r:id="rId34"/>
  </p:sldLayoutIdLst>
  <p:hf sldNum="0" hdr="0" ftr="0" dt="0"/>
  <p:txStyles>
    <p:titleStyle>
      <a:lvl1pPr algn="ctr" defTabSz="914354" rtl="0" eaLnBrk="1" latinLnBrk="0" hangingPunct="1">
        <a:lnSpc>
          <a:spcPct val="100000"/>
        </a:lnSpc>
        <a:spcBef>
          <a:spcPct val="0"/>
        </a:spcBef>
        <a:buNone/>
        <a:defRPr sz="4400" kern="1200" spc="300">
          <a:solidFill>
            <a:schemeClr val="bg1"/>
          </a:solidFill>
          <a:latin typeface="Trebuchet MS" panose="020B0703020202090204" pitchFamily="34" charset="0"/>
          <a:ea typeface="+mj-ea"/>
          <a:cs typeface="+mj-cs"/>
        </a:defRPr>
      </a:lvl1pPr>
    </p:titleStyle>
    <p:bodyStyle>
      <a:lvl1pPr marL="171442" indent="-173728" algn="l" defTabSz="914354" rtl="0" eaLnBrk="1" latinLnBrk="0" hangingPunct="1">
        <a:lnSpc>
          <a:spcPct val="100000"/>
        </a:lnSpc>
        <a:spcBef>
          <a:spcPts val="1200"/>
        </a:spcBef>
        <a:buFont typeface="Graphik Regular" pitchFamily="34" charset="0"/>
        <a:buChar char="•"/>
        <a:defRPr sz="1200" kern="1200">
          <a:solidFill>
            <a:schemeClr val="tx1"/>
          </a:solidFill>
          <a:latin typeface="Trebuchet MS" panose="020B0703020202090204" pitchFamily="34" charset="0"/>
          <a:ea typeface="+mn-ea"/>
          <a:cs typeface="+mn-cs"/>
        </a:defRPr>
      </a:lvl1pPr>
      <a:lvl2pPr marL="630904" indent="-173728" algn="l" defTabSz="914354"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2pPr>
      <a:lvl3pPr marL="1088082" indent="-173728" algn="l" defTabSz="914354"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3pPr>
      <a:lvl4pPr marL="1545259" indent="-173728" algn="l" defTabSz="914354"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4pPr>
      <a:lvl5pPr marL="2002437" indent="-173728" algn="l" defTabSz="914354"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5pPr>
      <a:lvl6pPr marL="2459613" indent="-173728" algn="l" defTabSz="914354"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6pPr>
      <a:lvl7pPr marL="2916790" indent="-173728" algn="l" defTabSz="914354"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7pPr>
      <a:lvl8pPr marL="3373968" indent="-173728" algn="l" defTabSz="914354"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8pPr>
      <a:lvl9pPr marL="3831144" indent="-173728" algn="l" defTabSz="914354"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9pPr>
    </p:bodyStyle>
    <p:otherStyle>
      <a:defPPr>
        <a:defRPr lang="en-US"/>
      </a:defPPr>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4032">
          <p15:clr>
            <a:srgbClr val="F26B43"/>
          </p15:clr>
        </p15:guide>
        <p15:guide id="3" pos="288">
          <p15:clr>
            <a:srgbClr val="F26B43"/>
          </p15:clr>
        </p15:guide>
        <p15:guide id="5" pos="7392">
          <p15:clr>
            <a:srgbClr val="F26B43"/>
          </p15:clr>
        </p15:guide>
        <p15:guide id="7" pos="1775">
          <p15:clr>
            <a:srgbClr val="F26B43"/>
          </p15:clr>
        </p15:guide>
        <p15:guide id="8" pos="2159">
          <p15:clr>
            <a:srgbClr val="F26B43"/>
          </p15:clr>
        </p15:guide>
        <p15:guide id="9" pos="3644">
          <p15:clr>
            <a:srgbClr val="F26B43"/>
          </p15:clr>
        </p15:guide>
        <p15:guide id="10" pos="5520">
          <p15:clr>
            <a:srgbClr val="F26B43"/>
          </p15:clr>
        </p15:guide>
        <p15:guide id="11" pos="5907">
          <p15:clr>
            <a:srgbClr val="F26B43"/>
          </p15:clr>
        </p15:guide>
        <p15:guide id="12" pos="3840">
          <p15:clr>
            <a:srgbClr val="F26B43"/>
          </p15:clr>
        </p15:guide>
        <p15:guide id="13" orient="horz" pos="1008">
          <p15:clr>
            <a:srgbClr val="F26B43"/>
          </p15:clr>
        </p15:guide>
        <p15:guide id="14" orient="horz" pos="4032">
          <p15:clr>
            <a:srgbClr val="F26B43"/>
          </p15:clr>
        </p15:guide>
        <p15:guide id="15" orient="horz" pos="3744">
          <p15:clr>
            <a:srgbClr val="F26B43"/>
          </p15:clr>
        </p15:guide>
        <p15:guide id="20" orient="horz" pos="576">
          <p15:clr>
            <a:srgbClr val="F26B43"/>
          </p15:clr>
        </p15:guide>
        <p15:guide id="21" orient="horz" pos="3888">
          <p15:clr>
            <a:srgbClr val="F26B43"/>
          </p15:clr>
        </p15:guide>
        <p15:guide id="22" orient="horz" pos="129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3921EA-D3DB-1A4B-AB1A-E24DDB95FFB5}"/>
              </a:ext>
            </a:extLst>
          </p:cNvPr>
          <p:cNvSpPr/>
          <p:nvPr userDrawn="1"/>
        </p:nvSpPr>
        <p:spPr>
          <a:xfrm rot="10800000">
            <a:off x="0" y="0"/>
            <a:ext cx="12192000" cy="6858000"/>
          </a:xfrm>
          <a:prstGeom prst="rect">
            <a:avLst/>
          </a:prstGeom>
          <a:gradFill flip="none" rotWithShape="1">
            <a:gsLst>
              <a:gs pos="44000">
                <a:srgbClr val="FFFFFF">
                  <a:alpha val="10000"/>
                </a:srgbClr>
              </a:gs>
              <a:gs pos="0">
                <a:srgbClr val="FFFFFF">
                  <a:alpha val="39000"/>
                </a:srgbClr>
              </a:gs>
              <a:gs pos="100000">
                <a:srgbClr val="FFFFFF"/>
              </a:gs>
            </a:gsLst>
            <a:lin ang="2700000" scaled="0"/>
            <a:tileRect/>
          </a:gradFill>
          <a:ln w="12700" cap="sq"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559510296"/>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 id="2147484637" r:id="rId25"/>
    <p:sldLayoutId id="2147484638" r:id="rId26"/>
    <p:sldLayoutId id="2147484639" r:id="rId27"/>
    <p:sldLayoutId id="2147484640" r:id="rId28"/>
    <p:sldLayoutId id="2147484641" r:id="rId29"/>
    <p:sldLayoutId id="2147484642" r:id="rId30"/>
    <p:sldLayoutId id="2147484643" r:id="rId31"/>
    <p:sldLayoutId id="2147484644" r:id="rId32"/>
    <p:sldLayoutId id="2147484645" r:id="rId33"/>
    <p:sldLayoutId id="2147484646" r:id="rId34"/>
    <p:sldLayoutId id="2147484647" r:id="rId35"/>
  </p:sldLayoutIdLst>
  <p:transition spd="slow">
    <p:push dir="u"/>
  </p:transition>
  <p:hf sldNum="0" hdr="0" ftr="0" dt="0"/>
  <p:txStyles>
    <p:titleStyle>
      <a:lvl1pPr algn="ctr" defTabSz="914377" rtl="0" eaLnBrk="1" latinLnBrk="0" hangingPunct="1">
        <a:lnSpc>
          <a:spcPct val="100000"/>
        </a:lnSpc>
        <a:spcBef>
          <a:spcPct val="0"/>
        </a:spcBef>
        <a:buNone/>
        <a:defRPr sz="4400" kern="1200" spc="300">
          <a:solidFill>
            <a:schemeClr val="bg1"/>
          </a:solidFill>
          <a:latin typeface="Trebuchet MS" panose="020B0703020202090204" pitchFamily="34" charset="0"/>
          <a:ea typeface="+mj-ea"/>
          <a:cs typeface="+mj-cs"/>
        </a:defRPr>
      </a:lvl1pPr>
    </p:titleStyle>
    <p:bodyStyle>
      <a:lvl1pPr marL="171446" indent="-173732" algn="l" defTabSz="914377" rtl="0" eaLnBrk="1" latinLnBrk="0" hangingPunct="1">
        <a:lnSpc>
          <a:spcPct val="100000"/>
        </a:lnSpc>
        <a:spcBef>
          <a:spcPts val="1200"/>
        </a:spcBef>
        <a:buFont typeface="Graphik Regular" pitchFamily="34" charset="0"/>
        <a:buChar char="•"/>
        <a:defRPr sz="1200" kern="1200">
          <a:solidFill>
            <a:schemeClr val="tx1"/>
          </a:solidFill>
          <a:latin typeface="Trebuchet MS" panose="020B0703020202090204" pitchFamily="34" charset="0"/>
          <a:ea typeface="+mn-ea"/>
          <a:cs typeface="+mn-cs"/>
        </a:defRPr>
      </a:lvl1pPr>
      <a:lvl2pPr marL="630920" indent="-173732" algn="l" defTabSz="914377"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2pPr>
      <a:lvl3pPr marL="1088109" indent="-173732" algn="l" defTabSz="914377"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3pPr>
      <a:lvl4pPr marL="1545297" indent="-173732" algn="l" defTabSz="914377"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4pPr>
      <a:lvl5pPr marL="2002486" indent="-173732" algn="l" defTabSz="914377"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5pPr>
      <a:lvl6pPr marL="2459675" indent="-173732" algn="l" defTabSz="914377"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6pPr>
      <a:lvl7pPr marL="2916863" indent="-173732" algn="l" defTabSz="914377"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7pPr>
      <a:lvl8pPr marL="3374052" indent="-173732" algn="l" defTabSz="914377"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8pPr>
      <a:lvl9pPr marL="3831240" indent="-173732" algn="l" defTabSz="914377"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4032">
          <p15:clr>
            <a:srgbClr val="F26B43"/>
          </p15:clr>
        </p15:guide>
        <p15:guide id="3" pos="288">
          <p15:clr>
            <a:srgbClr val="F26B43"/>
          </p15:clr>
        </p15:guide>
        <p15:guide id="5" pos="7392">
          <p15:clr>
            <a:srgbClr val="F26B43"/>
          </p15:clr>
        </p15:guide>
        <p15:guide id="7" pos="1775">
          <p15:clr>
            <a:srgbClr val="F26B43"/>
          </p15:clr>
        </p15:guide>
        <p15:guide id="8" pos="2159">
          <p15:clr>
            <a:srgbClr val="F26B43"/>
          </p15:clr>
        </p15:guide>
        <p15:guide id="9" pos="3644">
          <p15:clr>
            <a:srgbClr val="F26B43"/>
          </p15:clr>
        </p15:guide>
        <p15:guide id="10" pos="5520">
          <p15:clr>
            <a:srgbClr val="F26B43"/>
          </p15:clr>
        </p15:guide>
        <p15:guide id="11" pos="5907">
          <p15:clr>
            <a:srgbClr val="F26B43"/>
          </p15:clr>
        </p15:guide>
        <p15:guide id="12" pos="3840">
          <p15:clr>
            <a:srgbClr val="F26B43"/>
          </p15:clr>
        </p15:guide>
        <p15:guide id="13" orient="horz" pos="1008">
          <p15:clr>
            <a:srgbClr val="F26B43"/>
          </p15:clr>
        </p15:guide>
        <p15:guide id="14" orient="horz" pos="4032">
          <p15:clr>
            <a:srgbClr val="F26B43"/>
          </p15:clr>
        </p15:guide>
        <p15:guide id="15" orient="horz" pos="3744">
          <p15:clr>
            <a:srgbClr val="F26B43"/>
          </p15:clr>
        </p15:guide>
        <p15:guide id="20" orient="horz" pos="576">
          <p15:clr>
            <a:srgbClr val="F26B43"/>
          </p15:clr>
        </p15:guide>
        <p15:guide id="21" orient="horz" pos="3888">
          <p15:clr>
            <a:srgbClr val="F26B43"/>
          </p15:clr>
        </p15:guide>
        <p15:guide id="22" orient="horz" pos="129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3921EA-D3DB-1A4B-AB1A-E24DDB95FFB5}"/>
              </a:ext>
            </a:extLst>
          </p:cNvPr>
          <p:cNvSpPr/>
          <p:nvPr userDrawn="1"/>
        </p:nvSpPr>
        <p:spPr>
          <a:xfrm rot="10800000">
            <a:off x="0" y="0"/>
            <a:ext cx="12192000" cy="6858000"/>
          </a:xfrm>
          <a:prstGeom prst="rect">
            <a:avLst/>
          </a:prstGeom>
          <a:gradFill flip="none" rotWithShape="1">
            <a:gsLst>
              <a:gs pos="44000">
                <a:srgbClr val="FFFFFF">
                  <a:alpha val="10000"/>
                </a:srgbClr>
              </a:gs>
              <a:gs pos="0">
                <a:srgbClr val="FFFFFF">
                  <a:alpha val="39000"/>
                </a:srgbClr>
              </a:gs>
              <a:gs pos="100000">
                <a:srgbClr val="FFFFFF"/>
              </a:gs>
            </a:gsLst>
            <a:lin ang="2700000" scaled="0"/>
            <a:tileRect/>
          </a:gradFill>
          <a:ln w="12700" cap="sq"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 name="Slide Number Placeholder 1">
            <a:extLst>
              <a:ext uri="{FF2B5EF4-FFF2-40B4-BE49-F238E27FC236}">
                <a16:creationId xmlns:a16="http://schemas.microsoft.com/office/drawing/2014/main" id="{5C56D09A-E459-482B-ADF4-136A47552580}"/>
              </a:ext>
            </a:extLst>
          </p:cNvPr>
          <p:cNvSpPr>
            <a:spLocks noGrp="1"/>
          </p:cNvSpPr>
          <p:nvPr>
            <p:ph type="sldNum" sz="quarter" idx="4"/>
          </p:nvPr>
        </p:nvSpPr>
        <p:spPr>
          <a:xfrm>
            <a:off x="228600" y="6356349"/>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9DC49-0254-4B70-B36F-E22A7B1585FA}" type="slidenum">
              <a:rPr lang="en-US" smtClean="0"/>
              <a:t>‹#›</a:t>
            </a:fld>
            <a:endParaRPr lang="en-US"/>
          </a:p>
        </p:txBody>
      </p:sp>
      <p:sp>
        <p:nvSpPr>
          <p:cNvPr id="3" name="Footer Placeholder 2">
            <a:extLst>
              <a:ext uri="{FF2B5EF4-FFF2-40B4-BE49-F238E27FC236}">
                <a16:creationId xmlns:a16="http://schemas.microsoft.com/office/drawing/2014/main" id="{49D9FD1B-23A4-429E-8C83-323108611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836852764"/>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 id="2147484660" r:id="rId12"/>
    <p:sldLayoutId id="2147484661" r:id="rId13"/>
    <p:sldLayoutId id="2147484662" r:id="rId14"/>
    <p:sldLayoutId id="2147484663" r:id="rId15"/>
    <p:sldLayoutId id="2147484664" r:id="rId16"/>
    <p:sldLayoutId id="2147484665" r:id="rId17"/>
    <p:sldLayoutId id="2147484666" r:id="rId18"/>
    <p:sldLayoutId id="2147484667" r:id="rId19"/>
    <p:sldLayoutId id="2147484668" r:id="rId20"/>
    <p:sldLayoutId id="2147484669" r:id="rId21"/>
    <p:sldLayoutId id="2147484670" r:id="rId22"/>
    <p:sldLayoutId id="2147484671" r:id="rId23"/>
    <p:sldLayoutId id="2147484672" r:id="rId24"/>
    <p:sldLayoutId id="2147484673" r:id="rId25"/>
    <p:sldLayoutId id="2147484674" r:id="rId26"/>
    <p:sldLayoutId id="2147484675" r:id="rId27"/>
    <p:sldLayoutId id="2147484676" r:id="rId28"/>
    <p:sldLayoutId id="2147484677" r:id="rId29"/>
    <p:sldLayoutId id="2147484678" r:id="rId30"/>
    <p:sldLayoutId id="2147484679" r:id="rId31"/>
    <p:sldLayoutId id="2147484680" r:id="rId32"/>
    <p:sldLayoutId id="2147484681" r:id="rId33"/>
  </p:sldLayoutIdLst>
  <p:hf hdr="0" dt="0"/>
  <p:txStyles>
    <p:titleStyle>
      <a:lvl1pPr algn="ctr" defTabSz="914400" rtl="0" eaLnBrk="1" latinLnBrk="0" hangingPunct="1">
        <a:lnSpc>
          <a:spcPct val="100000"/>
        </a:lnSpc>
        <a:spcBef>
          <a:spcPct val="0"/>
        </a:spcBef>
        <a:buNone/>
        <a:defRPr sz="4400" kern="1200" spc="300">
          <a:solidFill>
            <a:schemeClr val="bg1"/>
          </a:solidFill>
          <a:latin typeface="Trebuchet MS" panose="020B0703020202090204" pitchFamily="34" charset="0"/>
          <a:ea typeface="+mj-ea"/>
          <a:cs typeface="+mj-cs"/>
        </a:defRPr>
      </a:lvl1pPr>
    </p:titleStyle>
    <p:bodyStyle>
      <a:lvl1pPr marL="171450" indent="-173736" algn="l" defTabSz="914400" rtl="0" eaLnBrk="1" latinLnBrk="0" hangingPunct="1">
        <a:lnSpc>
          <a:spcPct val="100000"/>
        </a:lnSpc>
        <a:spcBef>
          <a:spcPts val="1200"/>
        </a:spcBef>
        <a:buFont typeface="Graphik Regular" pitchFamily="34" charset="0"/>
        <a:buChar char="•"/>
        <a:defRPr sz="1200" kern="1200">
          <a:solidFill>
            <a:schemeClr val="tx1"/>
          </a:solidFill>
          <a:latin typeface="Trebuchet MS" panose="020B0703020202090204" pitchFamily="34" charset="0"/>
          <a:ea typeface="+mn-ea"/>
          <a:cs typeface="+mn-cs"/>
        </a:defRPr>
      </a:lvl1pPr>
      <a:lvl2pPr marL="6309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2pPr>
      <a:lvl3pPr marL="10881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3pPr>
      <a:lvl4pPr marL="15453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4pPr>
      <a:lvl5pPr marL="20025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5pPr>
      <a:lvl6pPr marL="24597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6pPr>
      <a:lvl7pPr marL="29169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7pPr>
      <a:lvl8pPr marL="33741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8pPr>
      <a:lvl9pPr marL="38313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4032">
          <p15:clr>
            <a:srgbClr val="F26B43"/>
          </p15:clr>
        </p15:guide>
        <p15:guide id="3" pos="288">
          <p15:clr>
            <a:srgbClr val="F26B43"/>
          </p15:clr>
        </p15:guide>
        <p15:guide id="5" pos="7392">
          <p15:clr>
            <a:srgbClr val="F26B43"/>
          </p15:clr>
        </p15:guide>
        <p15:guide id="7" pos="1774">
          <p15:clr>
            <a:srgbClr val="F26B43"/>
          </p15:clr>
        </p15:guide>
        <p15:guide id="8" pos="2158">
          <p15:clr>
            <a:srgbClr val="F26B43"/>
          </p15:clr>
        </p15:guide>
        <p15:guide id="9" pos="3644">
          <p15:clr>
            <a:srgbClr val="F26B43"/>
          </p15:clr>
        </p15:guide>
        <p15:guide id="10" pos="5520">
          <p15:clr>
            <a:srgbClr val="F26B43"/>
          </p15:clr>
        </p15:guide>
        <p15:guide id="11" pos="5906">
          <p15:clr>
            <a:srgbClr val="F26B43"/>
          </p15:clr>
        </p15:guide>
        <p15:guide id="12" pos="3840">
          <p15:clr>
            <a:srgbClr val="F26B43"/>
          </p15:clr>
        </p15:guide>
        <p15:guide id="13" orient="horz" pos="1008">
          <p15:clr>
            <a:srgbClr val="F26B43"/>
          </p15:clr>
        </p15:guide>
        <p15:guide id="14" orient="horz" pos="4032">
          <p15:clr>
            <a:srgbClr val="F26B43"/>
          </p15:clr>
        </p15:guide>
        <p15:guide id="15" orient="horz" pos="3744">
          <p15:clr>
            <a:srgbClr val="F26B43"/>
          </p15:clr>
        </p15:guide>
        <p15:guide id="20" orient="horz" pos="576">
          <p15:clr>
            <a:srgbClr val="F26B43"/>
          </p15:clr>
        </p15:guide>
        <p15:guide id="21" orient="horz" pos="3888">
          <p15:clr>
            <a:srgbClr val="F26B43"/>
          </p15:clr>
        </p15:guide>
        <p15:guide id="22" orient="horz" pos="129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65FFBF-A739-42AC-88EA-7C2BF1D812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927833-2430-4839-BA9B-BCB090E5E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2D298-B7AD-48B8-BD53-87D2CC39C7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D1EFD74-4C39-4162-8E0A-A47C91C326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780C2A-A418-4A18-89C5-5033376D30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BAE54-309E-4E6C-A8A2-DEA58B1620F8}" type="slidenum">
              <a:rPr lang="en-US" smtClean="0"/>
              <a:t>‹#›</a:t>
            </a:fld>
            <a:endParaRPr lang="en-US"/>
          </a:p>
        </p:txBody>
      </p:sp>
    </p:spTree>
    <p:extLst>
      <p:ext uri="{BB962C8B-B14F-4D97-AF65-F5344CB8AC3E}">
        <p14:creationId xmlns:p14="http://schemas.microsoft.com/office/powerpoint/2010/main" val="2961319909"/>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29E753-3EC2-43C1-B9DE-DB2416C2A458}" type="slidenum">
              <a:rPr lang="en-US" smtClean="0"/>
              <a:t>‹#›</a:t>
            </a:fld>
            <a:endParaRPr lang="en-US"/>
          </a:p>
        </p:txBody>
      </p:sp>
    </p:spTree>
    <p:extLst>
      <p:ext uri="{BB962C8B-B14F-4D97-AF65-F5344CB8AC3E}">
        <p14:creationId xmlns:p14="http://schemas.microsoft.com/office/powerpoint/2010/main" val="983973170"/>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720" r:id="rId3"/>
    <p:sldLayoutId id="2147484756" r:id="rId4"/>
    <p:sldLayoutId id="214748476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506C6B9A-C9A4-4AD1-8857-BEB4AF7F09F5}"/>
              </a:ext>
            </a:extLst>
          </p:cNvPr>
          <p:cNvSpPr>
            <a:spLocks noGrp="1"/>
          </p:cNvSpPr>
          <p:nvPr>
            <p:ph type="sldNum" sz="quarter" idx="4"/>
          </p:nvPr>
        </p:nvSpPr>
        <p:spPr>
          <a:xfrm>
            <a:off x="164847" y="6400799"/>
            <a:ext cx="337661" cy="230293"/>
          </a:xfrm>
          <a:prstGeom prst="rect">
            <a:avLst/>
          </a:prstGeom>
        </p:spPr>
        <p:txBody>
          <a:bodyPr vert="horz" lIns="91440" tIns="45720" rIns="91440" bIns="45720" rtlCol="0" anchor="ctr"/>
          <a:lstStyle>
            <a:lvl1pPr algn="r">
              <a:defRPr sz="900">
                <a:solidFill>
                  <a:srgbClr val="3C3F41"/>
                </a:solidFill>
              </a:defRPr>
            </a:lvl1pPr>
          </a:lstStyle>
          <a:p>
            <a:fld id="{F229E753-3EC2-43C1-B9DE-DB2416C2A458}" type="slidenum">
              <a:rPr lang="en-US" smtClean="0"/>
              <a:t>‹#›</a:t>
            </a:fld>
            <a:endParaRPr lang="en-US"/>
          </a:p>
        </p:txBody>
      </p:sp>
      <p:sp>
        <p:nvSpPr>
          <p:cNvPr id="2" name="Title Placeholder 1">
            <a:extLst>
              <a:ext uri="{FF2B5EF4-FFF2-40B4-BE49-F238E27FC236}">
                <a16:creationId xmlns:a16="http://schemas.microsoft.com/office/drawing/2014/main" id="{1FA25201-6C8D-4051-90CC-BECEF9DE1FBF}"/>
              </a:ext>
            </a:extLst>
          </p:cNvPr>
          <p:cNvSpPr>
            <a:spLocks noGrp="1"/>
          </p:cNvSpPr>
          <p:nvPr>
            <p:ph type="title"/>
          </p:nvPr>
        </p:nvSpPr>
        <p:spPr>
          <a:xfrm>
            <a:off x="457200" y="469392"/>
            <a:ext cx="11277600" cy="445008"/>
          </a:xfrm>
          <a:prstGeom prst="rect">
            <a:avLst/>
          </a:prstGeom>
        </p:spPr>
        <p:txBody>
          <a:bodyPr vert="horz" lIns="91440" tIns="45720" rIns="91440" bIns="45720" rtlCol="0" anchor="ctr">
            <a:noAutofit/>
          </a:bodyPr>
          <a:lstStyle/>
          <a:p>
            <a:r>
              <a:rPr lang="en-US"/>
              <a:t>Click to edit Master title style</a:t>
            </a:r>
          </a:p>
        </p:txBody>
      </p:sp>
      <p:sp>
        <p:nvSpPr>
          <p:cNvPr id="4" name="TextBox 3">
            <a:extLst>
              <a:ext uri="{FF2B5EF4-FFF2-40B4-BE49-F238E27FC236}">
                <a16:creationId xmlns:a16="http://schemas.microsoft.com/office/drawing/2014/main" id="{6C280501-BB41-4B4E-8D22-5F19E1C9E122}"/>
              </a:ext>
            </a:extLst>
          </p:cNvPr>
          <p:cNvSpPr txBox="1"/>
          <p:nvPr/>
        </p:nvSpPr>
        <p:spPr>
          <a:xfrm>
            <a:off x="6442051" y="243253"/>
            <a:ext cx="0" cy="0"/>
          </a:xfrm>
          <a:prstGeom prst="rect">
            <a:avLst/>
          </a:prstGeom>
          <a:noFill/>
        </p:spPr>
        <p:txBody>
          <a:bodyPr wrap="none" lIns="0" tIns="0" rIns="0" bIns="0" rtlCol="0">
            <a:noAutofit/>
          </a:bodyPr>
          <a:lstStyle/>
          <a:p>
            <a:pPr marL="171450" indent="-171450">
              <a:lnSpc>
                <a:spcPct val="100000"/>
              </a:lnSpc>
              <a:spcBef>
                <a:spcPts val="1200"/>
              </a:spcBef>
              <a:buClr>
                <a:schemeClr val="tx1"/>
              </a:buClr>
              <a:buSzPct val="100000"/>
              <a:buFont typeface="Graphik Regular"/>
              <a:buChar char="•"/>
            </a:pPr>
            <a:endParaRPr lang="en-US" sz="1200">
              <a:solidFill>
                <a:schemeClr val="tx1"/>
              </a:solidFill>
            </a:endParaRPr>
          </a:p>
        </p:txBody>
      </p:sp>
      <p:grpSp>
        <p:nvGrpSpPr>
          <p:cNvPr id="6" name="Group 5">
            <a:extLst>
              <a:ext uri="{FF2B5EF4-FFF2-40B4-BE49-F238E27FC236}">
                <a16:creationId xmlns:a16="http://schemas.microsoft.com/office/drawing/2014/main" id="{F34878A2-4B78-46E3-9C95-36A3BBF50D88}"/>
              </a:ext>
            </a:extLst>
          </p:cNvPr>
          <p:cNvGrpSpPr>
            <a:grpSpLocks noChangeAspect="1"/>
          </p:cNvGrpSpPr>
          <p:nvPr/>
        </p:nvGrpSpPr>
        <p:grpSpPr bwMode="auto">
          <a:xfrm>
            <a:off x="11523227" y="6169794"/>
            <a:ext cx="468957" cy="411981"/>
            <a:chOff x="7171" y="3741"/>
            <a:chExt cx="214" cy="188"/>
          </a:xfrm>
          <a:effectLst/>
        </p:grpSpPr>
        <p:sp>
          <p:nvSpPr>
            <p:cNvPr id="8" name="Freeform 6">
              <a:extLst>
                <a:ext uri="{FF2B5EF4-FFF2-40B4-BE49-F238E27FC236}">
                  <a16:creationId xmlns:a16="http://schemas.microsoft.com/office/drawing/2014/main" id="{2F0E2824-0B18-40D5-BFCC-10773C0570DE}"/>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C815537-24EC-4C71-85B3-177B81CC7153}"/>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solidFill>
              <a:srgbClr val="E017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3134BB8-2FAB-422C-AFB2-548558FD7AAE}"/>
              </a:ext>
            </a:extLst>
          </p:cNvPr>
          <p:cNvSpPr>
            <a:spLocks noGrp="1"/>
          </p:cNvSpPr>
          <p:nvPr>
            <p:ph type="body" idx="1"/>
          </p:nvPr>
        </p:nvSpPr>
        <p:spPr>
          <a:xfrm>
            <a:off x="457200" y="1600200"/>
            <a:ext cx="11277600" cy="4351338"/>
          </a:xfrm>
          <a:prstGeom prst="rect">
            <a:avLst/>
          </a:prstGeom>
        </p:spPr>
        <p:txBody>
          <a:bodyPr vert="horz" lIns="91440" tIns="45720" rIns="91440" bIns="45720" rtlCol="0">
            <a:normAutofit/>
          </a:bodyPr>
          <a:lstStyle/>
          <a:p>
            <a:pPr lvl="0"/>
            <a:r>
              <a:rPr lang="en-US"/>
              <a:t>Click to edit Master text styles</a:t>
            </a:r>
          </a:p>
        </p:txBody>
      </p:sp>
      <p:sp>
        <p:nvSpPr>
          <p:cNvPr id="11" name="Footer Placeholder 10">
            <a:extLst>
              <a:ext uri="{FF2B5EF4-FFF2-40B4-BE49-F238E27FC236}">
                <a16:creationId xmlns:a16="http://schemas.microsoft.com/office/drawing/2014/main" id="{4C14DFCA-DF96-4161-ADB5-2F44ED642A4E}"/>
              </a:ext>
            </a:extLst>
          </p:cNvPr>
          <p:cNvSpPr>
            <a:spLocks noGrp="1"/>
          </p:cNvSpPr>
          <p:nvPr>
            <p:ph type="ftr" sz="quarter" idx="3"/>
          </p:nvPr>
        </p:nvSpPr>
        <p:spPr>
          <a:xfrm>
            <a:off x="4033262" y="6135834"/>
            <a:ext cx="4114800" cy="212236"/>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18" name="Text Placeholder 10">
            <a:extLst>
              <a:ext uri="{FF2B5EF4-FFF2-40B4-BE49-F238E27FC236}">
                <a16:creationId xmlns:a16="http://schemas.microsoft.com/office/drawing/2014/main" id="{4E7B117B-C67F-4B7D-BFBB-863DC59BA4EC}"/>
              </a:ext>
            </a:extLst>
          </p:cNvPr>
          <p:cNvSpPr txBox="1">
            <a:spLocks/>
          </p:cNvSpPr>
          <p:nvPr/>
        </p:nvSpPr>
        <p:spPr bwMode="auto">
          <a:xfrm>
            <a:off x="3088499" y="6400799"/>
            <a:ext cx="6015003" cy="21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spcBef>
                <a:spcPts val="0"/>
              </a:spcBef>
              <a:buClr>
                <a:srgbClr val="FF0000"/>
              </a:buClr>
              <a:buFont typeface="Arial" panose="020B0604020202020204" pitchFamily="34" charset="0"/>
              <a:buNone/>
            </a:pPr>
            <a:r>
              <a:rPr lang="en-US" altLang="en-US" sz="800" b="0">
                <a:solidFill>
                  <a:srgbClr val="3C3F41"/>
                </a:solidFill>
                <a:latin typeface="+mn-lt"/>
                <a:cs typeface="Calibri" panose="020F0502020204030204" pitchFamily="34" charset="0"/>
              </a:rPr>
              <a:t>Confidential and Proprietary. For Internal Use Only by Travelers Employees. Do Not Distribute Outside Travelers.</a:t>
            </a:r>
          </a:p>
        </p:txBody>
      </p:sp>
    </p:spTree>
    <p:extLst>
      <p:ext uri="{BB962C8B-B14F-4D97-AF65-F5344CB8AC3E}">
        <p14:creationId xmlns:p14="http://schemas.microsoft.com/office/powerpoint/2010/main" val="3627625972"/>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 id="2147484710" r:id="rId12"/>
    <p:sldLayoutId id="2147484711" r:id="rId13"/>
    <p:sldLayoutId id="2147484712" r:id="rId14"/>
    <p:sldLayoutId id="2147484713" r:id="rId15"/>
    <p:sldLayoutId id="2147484714" r:id="rId16"/>
    <p:sldLayoutId id="2147484715" r:id="rId17"/>
    <p:sldLayoutId id="2147484716" r:id="rId18"/>
    <p:sldLayoutId id="2147484717" r:id="rId19"/>
    <p:sldLayoutId id="2147484718" r:id="rId20"/>
  </p:sldLayoutIdLst>
  <p:hf hdr="0" ftr="0" dt="0"/>
  <p:txStyles>
    <p:titleStyle>
      <a:lvl1pPr algn="ctr" defTabSz="914400" rtl="0" eaLnBrk="1" latinLnBrk="0" hangingPunct="1">
        <a:lnSpc>
          <a:spcPct val="100000"/>
        </a:lnSpc>
        <a:spcBef>
          <a:spcPct val="0"/>
        </a:spcBef>
        <a:buNone/>
        <a:defRPr sz="2800" kern="1200" spc="0">
          <a:solidFill>
            <a:schemeClr val="accent1"/>
          </a:solidFill>
          <a:latin typeface="Trebuchet MS" panose="020B0703020202090204" pitchFamily="34" charset="0"/>
          <a:ea typeface="+mj-ea"/>
          <a:cs typeface="+mj-cs"/>
        </a:defRPr>
      </a:lvl1pPr>
    </p:titleStyle>
    <p:bodyStyle>
      <a:lvl1pPr marL="171450" indent="-173736" algn="l" defTabSz="914400" rtl="0" eaLnBrk="1" latinLnBrk="0" hangingPunct="1">
        <a:lnSpc>
          <a:spcPct val="100000"/>
        </a:lnSpc>
        <a:spcBef>
          <a:spcPts val="1200"/>
        </a:spcBef>
        <a:buFont typeface="Graphik Regular" pitchFamily="34" charset="0"/>
        <a:buChar char="•"/>
        <a:defRPr sz="2000" kern="1200">
          <a:solidFill>
            <a:schemeClr val="tx1"/>
          </a:solidFill>
          <a:latin typeface="Trebuchet MS" panose="020B0703020202090204" pitchFamily="34" charset="0"/>
          <a:ea typeface="+mn-ea"/>
          <a:cs typeface="+mn-cs"/>
        </a:defRPr>
      </a:lvl1pPr>
      <a:lvl2pPr marL="457200" indent="0" algn="l" defTabSz="914400" rtl="0" eaLnBrk="1" latinLnBrk="0" hangingPunct="1">
        <a:lnSpc>
          <a:spcPct val="100000"/>
        </a:lnSpc>
        <a:spcBef>
          <a:spcPts val="300"/>
        </a:spcBef>
        <a:buFont typeface="Graphik Regular" panose="020B0503030202060203" pitchFamily="34" charset="0"/>
        <a:buNone/>
        <a:defRPr sz="2000" kern="1200">
          <a:solidFill>
            <a:schemeClr val="tx1"/>
          </a:solidFill>
          <a:latin typeface="Trebuchet MS" panose="020B0703020202090204" pitchFamily="34" charset="0"/>
          <a:ea typeface="+mn-ea"/>
          <a:cs typeface="+mn-cs"/>
        </a:defRPr>
      </a:lvl2pPr>
      <a:lvl3pPr marL="1088136" indent="-173736" algn="l" defTabSz="914400" rtl="0" eaLnBrk="1" latinLnBrk="0" hangingPunct="1">
        <a:lnSpc>
          <a:spcPct val="100000"/>
        </a:lnSpc>
        <a:spcBef>
          <a:spcPts val="300"/>
        </a:spcBef>
        <a:buFont typeface="Graphik Regular" panose="020B0503030202060203" pitchFamily="34" charset="0"/>
        <a:buChar char="•"/>
        <a:defRPr sz="2000" kern="1200">
          <a:solidFill>
            <a:schemeClr val="tx1"/>
          </a:solidFill>
          <a:latin typeface="Trebuchet MS" panose="020B0703020202090204" pitchFamily="34" charset="0"/>
          <a:ea typeface="+mn-ea"/>
          <a:cs typeface="+mn-cs"/>
        </a:defRPr>
      </a:lvl3pPr>
      <a:lvl4pPr marL="1545336" indent="-173736" algn="l" defTabSz="914400" rtl="0" eaLnBrk="1" latinLnBrk="0" hangingPunct="1">
        <a:lnSpc>
          <a:spcPct val="100000"/>
        </a:lnSpc>
        <a:spcBef>
          <a:spcPts val="300"/>
        </a:spcBef>
        <a:buFont typeface="Graphik Regular" panose="020B0503030202060203" pitchFamily="34" charset="0"/>
        <a:buChar char="•"/>
        <a:defRPr sz="2000" kern="1200">
          <a:solidFill>
            <a:schemeClr val="tx1"/>
          </a:solidFill>
          <a:latin typeface="Trebuchet MS" panose="020B0703020202090204" pitchFamily="34" charset="0"/>
          <a:ea typeface="+mn-ea"/>
          <a:cs typeface="+mn-cs"/>
        </a:defRPr>
      </a:lvl4pPr>
      <a:lvl5pPr marL="2002536" indent="-173736" algn="l" defTabSz="914400" rtl="0" eaLnBrk="1" latinLnBrk="0" hangingPunct="1">
        <a:lnSpc>
          <a:spcPct val="100000"/>
        </a:lnSpc>
        <a:spcBef>
          <a:spcPts val="300"/>
        </a:spcBef>
        <a:buFont typeface="Graphik Regular" panose="020B0503030202060203" pitchFamily="34" charset="0"/>
        <a:buChar char="•"/>
        <a:defRPr sz="2000" kern="1200">
          <a:solidFill>
            <a:schemeClr val="tx1"/>
          </a:solidFill>
          <a:latin typeface="Trebuchet MS" panose="020B0703020202090204" pitchFamily="34" charset="0"/>
          <a:ea typeface="+mn-ea"/>
          <a:cs typeface="+mn-cs"/>
        </a:defRPr>
      </a:lvl5pPr>
      <a:lvl6pPr marL="24597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6pPr>
      <a:lvl7pPr marL="29169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7pPr>
      <a:lvl8pPr marL="33741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8pPr>
      <a:lvl9pPr marL="38313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4032">
          <p15:clr>
            <a:srgbClr val="F26B43"/>
          </p15:clr>
        </p15:guide>
        <p15:guide id="3" pos="288">
          <p15:clr>
            <a:srgbClr val="F26B43"/>
          </p15:clr>
        </p15:guide>
        <p15:guide id="5" pos="7392">
          <p15:clr>
            <a:srgbClr val="F26B43"/>
          </p15:clr>
        </p15:guide>
        <p15:guide id="7" pos="1774">
          <p15:clr>
            <a:srgbClr val="F26B43"/>
          </p15:clr>
        </p15:guide>
        <p15:guide id="8" pos="2158">
          <p15:clr>
            <a:srgbClr val="F26B43"/>
          </p15:clr>
        </p15:guide>
        <p15:guide id="9" pos="3644">
          <p15:clr>
            <a:srgbClr val="F26B43"/>
          </p15:clr>
        </p15:guide>
        <p15:guide id="10" pos="5520">
          <p15:clr>
            <a:srgbClr val="F26B43"/>
          </p15:clr>
        </p15:guide>
        <p15:guide id="11" pos="5906">
          <p15:clr>
            <a:srgbClr val="F26B43"/>
          </p15:clr>
        </p15:guide>
        <p15:guide id="12" pos="3840">
          <p15:clr>
            <a:srgbClr val="F26B43"/>
          </p15:clr>
        </p15:guide>
        <p15:guide id="13" orient="horz" pos="1008">
          <p15:clr>
            <a:srgbClr val="F26B43"/>
          </p15:clr>
        </p15:guide>
        <p15:guide id="14" orient="horz" pos="4032">
          <p15:clr>
            <a:srgbClr val="F26B43"/>
          </p15:clr>
        </p15:guide>
        <p15:guide id="15" orient="horz" pos="3744">
          <p15:clr>
            <a:srgbClr val="F26B43"/>
          </p15:clr>
        </p15:guide>
        <p15:guide id="20" orient="horz" pos="576">
          <p15:clr>
            <a:srgbClr val="F26B43"/>
          </p15:clr>
        </p15:guide>
        <p15:guide id="21" orient="horz" pos="3888">
          <p15:clr>
            <a:srgbClr val="F26B43"/>
          </p15:clr>
        </p15:guide>
        <p15:guide id="22" orient="horz" pos="129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3921EA-D3DB-1A4B-AB1A-E24DDB95FFB5}"/>
              </a:ext>
            </a:extLst>
          </p:cNvPr>
          <p:cNvSpPr/>
          <p:nvPr/>
        </p:nvSpPr>
        <p:spPr>
          <a:xfrm rot="10800000">
            <a:off x="0" y="0"/>
            <a:ext cx="12192000" cy="6858000"/>
          </a:xfrm>
          <a:prstGeom prst="rect">
            <a:avLst/>
          </a:prstGeom>
          <a:gradFill flip="none" rotWithShape="1">
            <a:gsLst>
              <a:gs pos="44000">
                <a:srgbClr val="FFFFFF">
                  <a:alpha val="10000"/>
                </a:srgbClr>
              </a:gs>
              <a:gs pos="0">
                <a:srgbClr val="FFFFFF">
                  <a:alpha val="39000"/>
                </a:srgbClr>
              </a:gs>
              <a:gs pos="100000">
                <a:srgbClr val="FFFFFF"/>
              </a:gs>
            </a:gsLst>
            <a:lin ang="2700000" scaled="0"/>
            <a:tileRect/>
          </a:gradFill>
          <a:ln w="12700" cap="sq"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241386481"/>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 id="2147484734" r:id="rId13"/>
    <p:sldLayoutId id="2147484735" r:id="rId14"/>
    <p:sldLayoutId id="2147484736" r:id="rId15"/>
    <p:sldLayoutId id="2147484737" r:id="rId16"/>
    <p:sldLayoutId id="2147484738" r:id="rId17"/>
    <p:sldLayoutId id="2147484739" r:id="rId18"/>
    <p:sldLayoutId id="2147484740" r:id="rId19"/>
    <p:sldLayoutId id="2147484741" r:id="rId20"/>
    <p:sldLayoutId id="2147484742" r:id="rId21"/>
    <p:sldLayoutId id="2147484743" r:id="rId22"/>
    <p:sldLayoutId id="2147484744" r:id="rId23"/>
    <p:sldLayoutId id="2147484745" r:id="rId24"/>
    <p:sldLayoutId id="2147484746" r:id="rId25"/>
    <p:sldLayoutId id="2147484747" r:id="rId26"/>
    <p:sldLayoutId id="2147484748" r:id="rId27"/>
    <p:sldLayoutId id="2147484749" r:id="rId28"/>
    <p:sldLayoutId id="2147484750" r:id="rId29"/>
    <p:sldLayoutId id="2147484751" r:id="rId30"/>
    <p:sldLayoutId id="2147484752" r:id="rId31"/>
    <p:sldLayoutId id="2147484753" r:id="rId32"/>
    <p:sldLayoutId id="2147484754" r:id="rId33"/>
    <p:sldLayoutId id="2147484755" r:id="rId34"/>
  </p:sldLayoutIdLst>
  <p:hf sldNum="0" hdr="0" ftr="0" dt="0"/>
  <p:txStyles>
    <p:titleStyle>
      <a:lvl1pPr algn="ctr" defTabSz="914400" rtl="0" eaLnBrk="1" latinLnBrk="0" hangingPunct="1">
        <a:lnSpc>
          <a:spcPct val="100000"/>
        </a:lnSpc>
        <a:spcBef>
          <a:spcPct val="0"/>
        </a:spcBef>
        <a:buNone/>
        <a:defRPr sz="4400" kern="1200" spc="300">
          <a:solidFill>
            <a:schemeClr val="bg1"/>
          </a:solidFill>
          <a:latin typeface="Trebuchet MS" panose="020B0703020202090204" pitchFamily="34" charset="0"/>
          <a:ea typeface="+mj-ea"/>
          <a:cs typeface="+mj-cs"/>
        </a:defRPr>
      </a:lvl1pPr>
    </p:titleStyle>
    <p:bodyStyle>
      <a:lvl1pPr marL="171450" indent="-173736" algn="l" defTabSz="914400" rtl="0" eaLnBrk="1" latinLnBrk="0" hangingPunct="1">
        <a:lnSpc>
          <a:spcPct val="100000"/>
        </a:lnSpc>
        <a:spcBef>
          <a:spcPts val="1200"/>
        </a:spcBef>
        <a:buFont typeface="Graphik Regular" pitchFamily="34" charset="0"/>
        <a:buChar char="•"/>
        <a:defRPr sz="1200" kern="1200">
          <a:solidFill>
            <a:schemeClr val="tx1"/>
          </a:solidFill>
          <a:latin typeface="Trebuchet MS" panose="020B0703020202090204" pitchFamily="34" charset="0"/>
          <a:ea typeface="+mn-ea"/>
          <a:cs typeface="+mn-cs"/>
        </a:defRPr>
      </a:lvl1pPr>
      <a:lvl2pPr marL="6309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2pPr>
      <a:lvl3pPr marL="10881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3pPr>
      <a:lvl4pPr marL="15453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4pPr>
      <a:lvl5pPr marL="20025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5pPr>
      <a:lvl6pPr marL="24597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6pPr>
      <a:lvl7pPr marL="29169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7pPr>
      <a:lvl8pPr marL="33741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8pPr>
      <a:lvl9pPr marL="38313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4032">
          <p15:clr>
            <a:srgbClr val="F26B43"/>
          </p15:clr>
        </p15:guide>
        <p15:guide id="3" pos="288">
          <p15:clr>
            <a:srgbClr val="F26B43"/>
          </p15:clr>
        </p15:guide>
        <p15:guide id="5" pos="7392">
          <p15:clr>
            <a:srgbClr val="F26B43"/>
          </p15:clr>
        </p15:guide>
        <p15:guide id="7" pos="1774">
          <p15:clr>
            <a:srgbClr val="F26B43"/>
          </p15:clr>
        </p15:guide>
        <p15:guide id="8" pos="2158">
          <p15:clr>
            <a:srgbClr val="F26B43"/>
          </p15:clr>
        </p15:guide>
        <p15:guide id="9" pos="3644">
          <p15:clr>
            <a:srgbClr val="F26B43"/>
          </p15:clr>
        </p15:guide>
        <p15:guide id="10" pos="5520">
          <p15:clr>
            <a:srgbClr val="F26B43"/>
          </p15:clr>
        </p15:guide>
        <p15:guide id="11" pos="5906">
          <p15:clr>
            <a:srgbClr val="F26B43"/>
          </p15:clr>
        </p15:guide>
        <p15:guide id="12" pos="3840">
          <p15:clr>
            <a:srgbClr val="F26B43"/>
          </p15:clr>
        </p15:guide>
        <p15:guide id="13" orient="horz" pos="1008">
          <p15:clr>
            <a:srgbClr val="F26B43"/>
          </p15:clr>
        </p15:guide>
        <p15:guide id="14" orient="horz" pos="4032">
          <p15:clr>
            <a:srgbClr val="F26B43"/>
          </p15:clr>
        </p15:guide>
        <p15:guide id="15" orient="horz" pos="3744">
          <p15:clr>
            <a:srgbClr val="F26B43"/>
          </p15:clr>
        </p15:guide>
        <p15:guide id="20" orient="horz" pos="576">
          <p15:clr>
            <a:srgbClr val="F26B43"/>
          </p15:clr>
        </p15:guide>
        <p15:guide id="21" orient="horz" pos="3888">
          <p15:clr>
            <a:srgbClr val="F26B43"/>
          </p15:clr>
        </p15:guide>
        <p15:guide id="22" orient="horz" pos="12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ss.prodlb.travp.net/corpsys/kx_intern/Summer_Interns/Photo%20Opportunities/2012/Intern%20Symposium/2012%20Intern%20Symposium%20066.jpg" TargetMode="External"/><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225.xml"/><Relationship Id="rId5" Type="http://schemas.openxmlformats.org/officeDocument/2006/relationships/image" Target="../media/image48.jpeg"/><Relationship Id="rId4" Type="http://schemas.openxmlformats.org/officeDocument/2006/relationships/image" Target="../media/image47.jpeg"/></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23.xml"/><Relationship Id="rId4" Type="http://schemas.openxmlformats.org/officeDocument/2006/relationships/hyperlink" Target="https://sustainability.travelers.com/drivers-of-sustained-value/community#approach"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25.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hemeOverride" Target="../theme/themeOverr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15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1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19.png"/><Relationship Id="rId7"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5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19.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 Id="rId1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3.xml"/><Relationship Id="rId5" Type="http://schemas.openxmlformats.org/officeDocument/2006/relationships/image" Target="../media/image7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microsoft.com/office/2018/10/relationships/comments" Target="../comments/modernComment_114_3CDF2382.xml"/><Relationship Id="rId1" Type="http://schemas.openxmlformats.org/officeDocument/2006/relationships/slideLayout" Target="../slideLayouts/slideLayout2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27.xml.rels><?xml version="1.0" encoding="UTF-8" standalone="yes"?>
<Relationships xmlns="http://schemas.openxmlformats.org/package/2006/relationships"><Relationship Id="rId3" Type="http://schemas.openxmlformats.org/officeDocument/2006/relationships/hyperlink" Target="mailto:MLAMP@travelers.com" TargetMode="External"/><Relationship Id="rId2" Type="http://schemas.openxmlformats.org/officeDocument/2006/relationships/hyperlink" Target="mailto:Jetrembl@travelers.com" TargetMode="External"/><Relationship Id="rId1" Type="http://schemas.openxmlformats.org/officeDocument/2006/relationships/slideLayout" Target="../slideLayouts/slideLayout233.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62.xml"/><Relationship Id="rId5" Type="http://schemas.openxmlformats.org/officeDocument/2006/relationships/image" Target="../media/image23.jpe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hyperlink" Target="https://www.insuremypath.org/" TargetMode="External"/><Relationship Id="rId2" Type="http://schemas.openxmlformats.org/officeDocument/2006/relationships/notesSlide" Target="../notesSlides/notesSlide3.xml"/><Relationship Id="rId1" Type="http://schemas.openxmlformats.org/officeDocument/2006/relationships/slideLayout" Target="../slideLayouts/slideLayout225.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23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23.xml"/><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23.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891991" y="702527"/>
            <a:ext cx="8441473" cy="4795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5" name="Rectangle 4"/>
          <p:cNvSpPr/>
          <p:nvPr/>
        </p:nvSpPr>
        <p:spPr bwMode="auto">
          <a:xfrm>
            <a:off x="1891990" y="6241973"/>
            <a:ext cx="8441473" cy="47950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pic>
        <p:nvPicPr>
          <p:cNvPr id="6" name="Picture 9" descr="Picture">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89"/>
          <a:stretch/>
        </p:blipFill>
        <p:spPr bwMode="auto">
          <a:xfrm>
            <a:off x="8303942" y="4716967"/>
            <a:ext cx="3006607" cy="21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57926" t="19725" r="12805"/>
          <a:stretch/>
        </p:blipFill>
        <p:spPr>
          <a:xfrm>
            <a:off x="8338313" y="1"/>
            <a:ext cx="3853685" cy="4259766"/>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50112"/>
          <a:stretch/>
        </p:blipFill>
        <p:spPr>
          <a:xfrm>
            <a:off x="1" y="4716966"/>
            <a:ext cx="7961570" cy="2141034"/>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1" y="0"/>
            <a:ext cx="6389649" cy="4259766"/>
          </a:xfrm>
          <a:prstGeom prst="rect">
            <a:avLst/>
          </a:prstGeom>
        </p:spPr>
      </p:pic>
      <p:sp>
        <p:nvSpPr>
          <p:cNvPr id="12" name="Rectangle 11"/>
          <p:cNvSpPr/>
          <p:nvPr/>
        </p:nvSpPr>
        <p:spPr bwMode="auto">
          <a:xfrm rot="5400000">
            <a:off x="1816602" y="-1813887"/>
            <a:ext cx="4482096" cy="8115300"/>
          </a:xfrm>
          <a:prstGeom prst="rect">
            <a:avLst/>
          </a:prstGeom>
          <a:solidFill>
            <a:srgbClr val="C0000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3" name="Rectangle 12"/>
          <p:cNvSpPr/>
          <p:nvPr/>
        </p:nvSpPr>
        <p:spPr bwMode="auto">
          <a:xfrm rot="5400000">
            <a:off x="9094065" y="3750017"/>
            <a:ext cx="2288340" cy="3941139"/>
          </a:xfrm>
          <a:prstGeom prst="rect">
            <a:avLst/>
          </a:prstGeom>
          <a:solidFill>
            <a:srgbClr val="C0000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4" name="Rectangle 13"/>
          <p:cNvSpPr/>
          <p:nvPr/>
        </p:nvSpPr>
        <p:spPr bwMode="auto">
          <a:xfrm rot="5400000">
            <a:off x="2867958" y="1859464"/>
            <a:ext cx="2126581" cy="7862497"/>
          </a:xfrm>
          <a:prstGeom prst="rect">
            <a:avLst/>
          </a:prstGeom>
          <a:solidFill>
            <a:schemeClr val="tx1">
              <a:lumMod val="65000"/>
              <a:lumOff val="35000"/>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5" name="Rectangle 14"/>
          <p:cNvSpPr/>
          <p:nvPr/>
        </p:nvSpPr>
        <p:spPr bwMode="auto">
          <a:xfrm rot="5400000">
            <a:off x="8164782" y="232556"/>
            <a:ext cx="4248667" cy="3805763"/>
          </a:xfrm>
          <a:prstGeom prst="rect">
            <a:avLst/>
          </a:prstGeom>
          <a:solidFill>
            <a:schemeClr val="tx1">
              <a:lumMod val="65000"/>
              <a:lumOff val="35000"/>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0" name="Rectangle 9"/>
          <p:cNvSpPr/>
          <p:nvPr/>
        </p:nvSpPr>
        <p:spPr bwMode="auto">
          <a:xfrm>
            <a:off x="-41638" y="4212075"/>
            <a:ext cx="12233638" cy="52373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1" name="Rectangle 10"/>
          <p:cNvSpPr/>
          <p:nvPr/>
        </p:nvSpPr>
        <p:spPr bwMode="auto">
          <a:xfrm rot="5400000">
            <a:off x="4697093" y="3165405"/>
            <a:ext cx="6854547" cy="52373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6" name="Title 2"/>
          <p:cNvSpPr>
            <a:spLocks noGrp="1"/>
          </p:cNvSpPr>
          <p:nvPr>
            <p:ph type="title"/>
          </p:nvPr>
        </p:nvSpPr>
        <p:spPr>
          <a:xfrm>
            <a:off x="78731" y="655086"/>
            <a:ext cx="7783765" cy="1824345"/>
          </a:xfrm>
        </p:spPr>
        <p:txBody>
          <a:bodyPr/>
          <a:lstStyle/>
          <a:p>
            <a:pPr algn="ctr"/>
            <a:r>
              <a:rPr lang="en-US" altLang="en-US" sz="60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BI&amp;A LDP Analytics Case Competition</a:t>
            </a:r>
            <a:endParaRPr lang="en-US" altLang="en-US" b="1">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Title 2"/>
          <p:cNvSpPr txBox="1">
            <a:spLocks/>
          </p:cNvSpPr>
          <p:nvPr/>
        </p:nvSpPr>
        <p:spPr bwMode="auto">
          <a:xfrm>
            <a:off x="457200" y="3430250"/>
            <a:ext cx="6762749"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algn="ctr"/>
            <a:r>
              <a:rPr lang="en-US" altLang="en-US" b="1" kern="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Business Insights &amp; Analytics Leadership Development Program</a:t>
            </a:r>
          </a:p>
        </p:txBody>
      </p:sp>
      <p:sp>
        <p:nvSpPr>
          <p:cNvPr id="18" name="Title 2"/>
          <p:cNvSpPr txBox="1">
            <a:spLocks/>
          </p:cNvSpPr>
          <p:nvPr/>
        </p:nvSpPr>
        <p:spPr bwMode="auto">
          <a:xfrm>
            <a:off x="2116315" y="3846302"/>
            <a:ext cx="5475248"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algn="r"/>
            <a:endParaRPr lang="en-US" altLang="en-US" b="1" kern="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4348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ravelers volunteers helping to carry equipment during volunteer event">
            <a:extLst>
              <a:ext uri="{FF2B5EF4-FFF2-40B4-BE49-F238E27FC236}">
                <a16:creationId xmlns:a16="http://schemas.microsoft.com/office/drawing/2014/main" id="{E529324C-3975-45A4-9ACB-ABAFBB2EA9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70" r="25547" b="-3"/>
          <a:stretch/>
        </p:blipFill>
        <p:spPr bwMode="auto">
          <a:xfrm>
            <a:off x="-4642" y="10"/>
            <a:ext cx="3006061" cy="33396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wo Travelers employees talking in the hallway outside of a conference room">
            <a:extLst>
              <a:ext uri="{FF2B5EF4-FFF2-40B4-BE49-F238E27FC236}">
                <a16:creationId xmlns:a16="http://schemas.microsoft.com/office/drawing/2014/main" id="{C41030F6-7630-42D0-87D0-1C98F10A8F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75" r="32523" b="-3"/>
          <a:stretch/>
        </p:blipFill>
        <p:spPr bwMode="auto">
          <a:xfrm>
            <a:off x="3198068" y="10"/>
            <a:ext cx="2991088" cy="33396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three people walking in front of the Travelers headquarters in Hartford, Connecticut">
            <a:extLst>
              <a:ext uri="{FF2B5EF4-FFF2-40B4-BE49-F238E27FC236}">
                <a16:creationId xmlns:a16="http://schemas.microsoft.com/office/drawing/2014/main" id="{60641619-6548-4E1E-8F4D-4212474229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688" r="1" b="1322"/>
          <a:stretch/>
        </p:blipFill>
        <p:spPr bwMode="auto">
          <a:xfrm>
            <a:off x="-2" y="3518351"/>
            <a:ext cx="6189158" cy="333964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438E1D9-EC6A-4A61-B044-A044D263082F}"/>
              </a:ext>
            </a:extLst>
          </p:cNvPr>
          <p:cNvSpPr/>
          <p:nvPr/>
        </p:nvSpPr>
        <p:spPr>
          <a:xfrm>
            <a:off x="6585211" y="1505526"/>
            <a:ext cx="4753534" cy="5352475"/>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01719"/>
                </a:solidFill>
                <a:effectLst/>
                <a:uLnTx/>
                <a:uFillTx/>
                <a:latin typeface="Trebuchet MS" panose="020B0603020202020204" pitchFamily="34" charset="0"/>
                <a:ea typeface="+mn-ea"/>
                <a:cs typeface="+mn-cs"/>
              </a:rPr>
              <a:t>Our Communities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6494D"/>
                </a:solidFill>
                <a:effectLst/>
                <a:uLnTx/>
                <a:uFillTx/>
                <a:latin typeface="Trebuchet MS" panose="020B0603020202020204" pitchFamily="34" charset="0"/>
                <a:ea typeface="+mn-ea"/>
                <a:cs typeface="+mn-cs"/>
              </a:rPr>
              <a:t>We actively support academic and career success, and promote the development of thriving neighborhoods and enriched communities.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1" i="0" u="none" strike="noStrike" kern="1200" cap="none" spc="0" normalizeH="0" baseline="0" noProof="0">
              <a:ln>
                <a:noFill/>
              </a:ln>
              <a:solidFill>
                <a:srgbClr val="E01719"/>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E01719"/>
                </a:solidFill>
                <a:effectLst/>
                <a:uLnTx/>
                <a:uFillTx/>
                <a:latin typeface="Trebuchet MS" panose="020B0603020202020204" pitchFamily="34" charset="0"/>
                <a:ea typeface="+mn-ea"/>
                <a:cs typeface="+mn-cs"/>
              </a:rPr>
              <a:t>Our Customers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46494D"/>
                </a:solidFill>
                <a:effectLst/>
                <a:uLnTx/>
                <a:uFillTx/>
                <a:latin typeface="Trebuchet MS" panose="020B0603020202020204" pitchFamily="34" charset="0"/>
                <a:ea typeface="+mn-ea"/>
                <a:cs typeface="+mn-cs"/>
              </a:rPr>
              <a:t>We work to help our customers recover after a loss so they can get back to focusing on their families and businesses.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01719"/>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01719"/>
                </a:solidFill>
                <a:effectLst/>
                <a:uLnTx/>
                <a:uFillTx/>
                <a:latin typeface="Trebuchet MS" panose="020B0603020202020204" pitchFamily="34" charset="0"/>
                <a:ea typeface="+mn-ea"/>
                <a:cs typeface="+mn-cs"/>
              </a:rPr>
              <a:t>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6494D"/>
                </a:solidFill>
                <a:effectLst/>
                <a:uLnTx/>
                <a:uFillTx/>
                <a:latin typeface="Trebuchet MS" panose="020B0603020202020204" pitchFamily="34" charset="0"/>
                <a:ea typeface="+mn-ea"/>
                <a:cs typeface="+mn-cs"/>
              </a:rPr>
              <a:t>We’re a talent destination for the best in the industry, an enjoyable work place for our diverse workforce and a caring partner to our agents and brokers.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46494D"/>
              </a:solidFill>
              <a:effectLst/>
              <a:uLnTx/>
              <a:uFillTx/>
              <a:latin typeface="NeueHaasUnica"/>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Placeholder 5">
            <a:extLst>
              <a:ext uri="{FF2B5EF4-FFF2-40B4-BE49-F238E27FC236}">
                <a16:creationId xmlns:a16="http://schemas.microsoft.com/office/drawing/2014/main" id="{19F6E44C-5BFC-408D-9B87-863A6BE5778E}"/>
              </a:ext>
            </a:extLst>
          </p:cNvPr>
          <p:cNvSpPr txBox="1">
            <a:spLocks/>
          </p:cNvSpPr>
          <p:nvPr/>
        </p:nvSpPr>
        <p:spPr>
          <a:xfrm>
            <a:off x="6331563" y="376753"/>
            <a:ext cx="5545644" cy="1204902"/>
          </a:xfrm>
          <a:prstGeom prst="rect">
            <a:avLst/>
          </a:prstGeom>
        </p:spPr>
        <p:txBody>
          <a:bodyP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7000" b="0" i="0" u="none" strike="noStrike" kern="1200" cap="none" spc="0" normalizeH="0" baseline="0" noProof="0">
                <a:ln>
                  <a:noFill/>
                </a:ln>
                <a:solidFill>
                  <a:srgbClr val="E01719"/>
                </a:solidFill>
                <a:effectLst/>
                <a:uLnTx/>
                <a:uFillTx/>
                <a:latin typeface="Trebuchet MS" panose="020B0603020202020204" pitchFamily="34" charset="0"/>
                <a:ea typeface="+mn-ea"/>
                <a:cs typeface="+mn-cs"/>
              </a:rPr>
              <a:t>The Travelers Promise</a:t>
            </a:r>
            <a:br>
              <a:rPr kumimoji="0" lang="en-US" sz="5100" b="0" i="0" u="none" strike="noStrike" kern="1200" cap="none" spc="0" normalizeH="0" baseline="0" noProof="0">
                <a:ln>
                  <a:noFill/>
                </a:ln>
                <a:solidFill>
                  <a:srgbClr val="E01719"/>
                </a:solidFill>
                <a:effectLst/>
                <a:uLnTx/>
                <a:uFillTx/>
                <a:latin typeface="Trebuchet MS" panose="020B0603020202020204" pitchFamily="34" charset="0"/>
                <a:ea typeface="+mn-ea"/>
                <a:cs typeface="+mn-cs"/>
              </a:rPr>
            </a:br>
            <a:endParaRPr kumimoji="0" lang="en-US" sz="3600" b="0" i="0" u="none" strike="noStrike" kern="1200" cap="none" spc="0" normalizeH="0" baseline="0" noProof="0">
              <a:ln>
                <a:noFill/>
              </a:ln>
              <a:solidFill>
                <a:srgbClr val="E01719"/>
              </a:solidFill>
              <a:effectLst/>
              <a:uLnTx/>
              <a:uFillTx/>
              <a:latin typeface="Trebuchet MS" panose="020B0603020202020204" pitchFamily="34"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1" u="none" strike="noStrike" kern="1200" cap="none" spc="0" normalizeH="0" baseline="0" noProof="0">
                <a:ln>
                  <a:noFill/>
                </a:ln>
                <a:solidFill>
                  <a:prstClr val="black"/>
                </a:solidFill>
                <a:effectLst/>
                <a:uLnTx/>
                <a:uFillTx/>
                <a:latin typeface="Trebuchet MS" panose="020B0603020202020204" pitchFamily="34" charset="0"/>
                <a:ea typeface="+mn-ea"/>
                <a:cs typeface="+mn-cs"/>
              </a:rPr>
              <a:t>Every day we go to work, we are committed to helping to take care of our customers, our communities and each other</a:t>
            </a:r>
          </a:p>
        </p:txBody>
      </p:sp>
      <p:sp>
        <p:nvSpPr>
          <p:cNvPr id="13" name="TextBox 12">
            <a:extLst>
              <a:ext uri="{FF2B5EF4-FFF2-40B4-BE49-F238E27FC236}">
                <a16:creationId xmlns:a16="http://schemas.microsoft.com/office/drawing/2014/main" id="{73468585-19F8-4FB9-9AD0-30C562372ECA}"/>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161264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4DC85B-F713-4375-8652-D351C3393272}"/>
              </a:ext>
            </a:extLst>
          </p:cNvPr>
          <p:cNvSpPr/>
          <p:nvPr/>
        </p:nvSpPr>
        <p:spPr>
          <a:xfrm>
            <a:off x="347240" y="1764267"/>
            <a:ext cx="5405377" cy="51398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Trebuchet MS" panose="020B0603020202020204" pitchFamily="34" charset="0"/>
                <a:ea typeface="+mn-ea"/>
                <a:cs typeface="+mn-cs"/>
              </a:rPr>
              <a:t>$22 million </a:t>
            </a: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annual average overall charitable giving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The Travelers Championship has generated over </a:t>
            </a:r>
            <a:r>
              <a:rPr kumimoji="0" lang="en-US" altLang="en-US" sz="1400" b="0" i="0" u="none" strike="noStrike" kern="1200" cap="none" spc="0" normalizeH="0" baseline="0" noProof="0">
                <a:ln>
                  <a:noFill/>
                </a:ln>
                <a:solidFill>
                  <a:srgbClr val="FF0000"/>
                </a:solidFill>
                <a:effectLst/>
                <a:uLnTx/>
                <a:uFillTx/>
                <a:latin typeface="Trebuchet MS" panose="020B0603020202020204" pitchFamily="34" charset="0"/>
                <a:ea typeface="+mn-ea"/>
                <a:cs typeface="+mn-cs"/>
              </a:rPr>
              <a:t>$25 million </a:t>
            </a: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dollars since </a:t>
            </a:r>
            <a:r>
              <a:rPr kumimoji="0" lang="en-US" altLang="en-US" sz="1400" b="0" i="0" u="none" strike="noStrike" kern="1200" cap="none" spc="0" normalizeH="0" baseline="0" noProof="0">
                <a:ln>
                  <a:noFill/>
                </a:ln>
                <a:solidFill>
                  <a:srgbClr val="FF0000"/>
                </a:solidFill>
                <a:effectLst/>
                <a:uLnTx/>
                <a:uFillTx/>
                <a:latin typeface="Trebuchet MS" panose="020B0603020202020204" pitchFamily="34" charset="0"/>
                <a:ea typeface="+mn-ea"/>
                <a:cs typeface="+mn-cs"/>
              </a:rPr>
              <a:t>2007</a:t>
            </a: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 supporting local CT charities.</a:t>
            </a:r>
          </a:p>
          <a:p>
            <a:pPr marL="285756" marR="0" lvl="0" indent="-28575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Giving priorities: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sng" strike="noStrike" kern="1200" cap="none" spc="0" normalizeH="0" baseline="0" noProof="0">
                <a:ln>
                  <a:noFill/>
                </a:ln>
                <a:solidFill>
                  <a:prstClr val="black"/>
                </a:solidFill>
                <a:effectLst/>
                <a:uLnTx/>
                <a:uFillTx/>
                <a:latin typeface="Trebuchet MS" panose="020B0603020202020204" pitchFamily="34" charset="0"/>
                <a:ea typeface="+mn-ea"/>
                <a:cs typeface="+mn-cs"/>
              </a:rPr>
              <a:t>Academic and Career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	EDGE Program - Scholarships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sng" strike="noStrike" kern="1200" cap="none" spc="0" normalizeH="0" baseline="0" noProof="0">
                <a:ln>
                  <a:noFill/>
                </a:ln>
                <a:solidFill>
                  <a:prstClr val="black"/>
                </a:solidFill>
                <a:effectLst/>
                <a:uLnTx/>
                <a:uFillTx/>
                <a:latin typeface="Trebuchet MS" panose="020B0603020202020204" pitchFamily="34" charset="0"/>
                <a:ea typeface="+mn-ea"/>
                <a:cs typeface="+mn-cs"/>
              </a:rPr>
              <a:t>Thriving Neighborhoods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	Habitat for Humanity</a:t>
            </a:r>
            <a:b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br>
            <a:endParaRPr kumimoji="0" lang="en-US" altLang="en-US" sz="1400" b="0" i="0" u="sng"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sng" strike="noStrike" kern="1200" cap="none" spc="0" normalizeH="0" baseline="0" noProof="0">
                <a:ln>
                  <a:noFill/>
                </a:ln>
                <a:solidFill>
                  <a:prstClr val="black"/>
                </a:solidFill>
                <a:effectLst/>
                <a:uLnTx/>
                <a:uFillTx/>
                <a:latin typeface="Trebuchet MS" panose="020B0603020202020204" pitchFamily="34" charset="0"/>
                <a:ea typeface="+mn-ea"/>
                <a:cs typeface="+mn-cs"/>
              </a:rPr>
              <a:t>Culturally enriched communities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	Travelers Art Speaks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Matching Gifts and Volunteer Grants Programs</a:t>
            </a:r>
          </a:p>
          <a:p>
            <a:pPr marL="285756" marR="0" lvl="0" indent="-28575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1400" b="1"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FF0000"/>
                </a:solidFill>
                <a:effectLst/>
                <a:uLnTx/>
                <a:uFillTx/>
                <a:latin typeface="Trebuchet MS" panose="020B0603020202020204" pitchFamily="34" charset="0"/>
                <a:ea typeface="+mn-ea"/>
                <a:cs typeface="+mn-cs"/>
              </a:rPr>
              <a:t>57,000</a:t>
            </a:r>
            <a:r>
              <a:rPr kumimoji="0" lang="en-US" alt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 volunteer hours reported in 2021.  </a:t>
            </a:r>
          </a:p>
          <a:p>
            <a:pPr marL="285756" marR="0" lvl="0" indent="-28575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pic>
        <p:nvPicPr>
          <p:cNvPr id="1026" name="Picture 2" descr="Helping Communities Thrive | Habitat for Humanity | Travelers Insurance">
            <a:extLst>
              <a:ext uri="{FF2B5EF4-FFF2-40B4-BE49-F238E27FC236}">
                <a16:creationId xmlns:a16="http://schemas.microsoft.com/office/drawing/2014/main" id="{6A13E8C6-ADE6-4FCB-99BC-7EC6E8CB4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50100"/>
            <a:ext cx="5238750" cy="3343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94D8FB6A-B3F1-4142-BF4E-E966BC7E7652}"/>
              </a:ext>
            </a:extLst>
          </p:cNvPr>
          <p:cNvSpPr>
            <a:spLocks noGrp="1"/>
          </p:cNvSpPr>
          <p:nvPr>
            <p:ph type="body" sz="quarter" idx="14"/>
          </p:nvPr>
        </p:nvSpPr>
        <p:spPr>
          <a:xfrm>
            <a:off x="457200" y="469392"/>
            <a:ext cx="11277600" cy="445008"/>
          </a:xfrm>
        </p:spPr>
        <p:txBody>
          <a:bodyPr>
            <a:normAutofit lnSpcReduction="10000"/>
          </a:bodyPr>
          <a:lstStyle/>
          <a:p>
            <a:r>
              <a:rPr lang="en-US">
                <a:solidFill>
                  <a:srgbClr val="E01719"/>
                </a:solidFill>
                <a:latin typeface="Trebuchet MS" panose="020B0603020202020204" pitchFamily="34" charset="0"/>
              </a:rPr>
              <a:t>In the Community</a:t>
            </a:r>
          </a:p>
        </p:txBody>
      </p:sp>
      <p:sp>
        <p:nvSpPr>
          <p:cNvPr id="9" name="Text Placeholder 6">
            <a:extLst>
              <a:ext uri="{FF2B5EF4-FFF2-40B4-BE49-F238E27FC236}">
                <a16:creationId xmlns:a16="http://schemas.microsoft.com/office/drawing/2014/main" id="{A31FFC24-8D0B-4351-8FEA-F91D7707F74B}"/>
              </a:ext>
            </a:extLst>
          </p:cNvPr>
          <p:cNvSpPr txBox="1">
            <a:spLocks/>
          </p:cNvSpPr>
          <p:nvPr/>
        </p:nvSpPr>
        <p:spPr>
          <a:xfrm>
            <a:off x="1295399" y="136523"/>
            <a:ext cx="9601202" cy="276225"/>
          </a:xfrm>
          <a:prstGeom prst="rect">
            <a:avLst/>
          </a:prstGeom>
        </p:spPr>
        <p:txBody>
          <a:bodyPr vert="horz" lIns="91440" tIns="45720" rIns="91440" bIns="45720" rtlCol="0">
            <a:normAutofit fontScale="55000" lnSpcReduction="20000"/>
          </a:bodyPr>
          <a:lstStyle>
            <a:lvl1pPr marL="0" indent="0" algn="ctr" defTabSz="914418" rtl="0" eaLnBrk="1" latinLnBrk="0" hangingPunct="1">
              <a:lnSpc>
                <a:spcPct val="90000"/>
              </a:lnSpc>
              <a:spcBef>
                <a:spcPts val="1000"/>
              </a:spcBef>
              <a:buFont typeface="Arial" panose="020B0604020202020204" pitchFamily="34" charset="0"/>
              <a:buNone/>
              <a:defRPr sz="2800" kern="1200" cap="all" spc="300" baseline="0">
                <a:solidFill>
                  <a:srgbClr val="3C3F41"/>
                </a:solidFill>
                <a:latin typeface="+mn-lt"/>
                <a:ea typeface="+mn-ea"/>
                <a:cs typeface="+mn-cs"/>
              </a:defRPr>
            </a:lvl1pPr>
            <a:lvl2pPr marL="685814" indent="-228605" algn="l" defTabSz="9144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3" indent="-228605" algn="l" defTabSz="9144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32"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41"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50"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8"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1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all" spc="300" normalizeH="0" baseline="0" noProof="0">
                <a:ln>
                  <a:noFill/>
                </a:ln>
                <a:solidFill>
                  <a:srgbClr val="3C3F41"/>
                </a:solidFill>
                <a:effectLst/>
                <a:uLnTx/>
                <a:uFillTx/>
                <a:latin typeface="Calibri" panose="020F0502020204030204"/>
                <a:ea typeface="+mn-ea"/>
                <a:cs typeface="+mn-cs"/>
              </a:rPr>
              <a:t>2022-2023 Opportunities</a:t>
            </a:r>
          </a:p>
        </p:txBody>
      </p:sp>
      <p:sp>
        <p:nvSpPr>
          <p:cNvPr id="12" name="TextBox 11">
            <a:extLst>
              <a:ext uri="{FF2B5EF4-FFF2-40B4-BE49-F238E27FC236}">
                <a16:creationId xmlns:a16="http://schemas.microsoft.com/office/drawing/2014/main" id="{3B657D90-B4F4-41D4-A83F-FE784F14571A}"/>
              </a:ext>
            </a:extLst>
          </p:cNvPr>
          <p:cNvSpPr txBox="1"/>
          <p:nvPr/>
        </p:nvSpPr>
        <p:spPr>
          <a:xfrm>
            <a:off x="6439384" y="5224754"/>
            <a:ext cx="4660738"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hlinkClick r:id="rId4"/>
              </a:rPr>
              <a:t>LearnMoreAboutCommunity</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80C1F2E-962C-4D63-9FA3-312A674DAA1F}"/>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2941024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FD51351-C714-4E29-ACEE-4BCAC6C2CD8B}"/>
              </a:ext>
            </a:extLst>
          </p:cNvPr>
          <p:cNvSpPr>
            <a:spLocks noGrp="1"/>
          </p:cNvSpPr>
          <p:nvPr>
            <p:ph type="body" sz="quarter" idx="22"/>
          </p:nvPr>
        </p:nvSpPr>
        <p:spPr/>
        <p:txBody>
          <a:bodyPr>
            <a:normAutofit fontScale="55000" lnSpcReduction="20000"/>
          </a:bodyPr>
          <a:lstStyle/>
          <a:p>
            <a:r>
              <a:rPr lang="en-US"/>
              <a:t>2022-2023 Opportunities</a:t>
            </a:r>
          </a:p>
        </p:txBody>
      </p:sp>
      <p:sp>
        <p:nvSpPr>
          <p:cNvPr id="9" name="Rectangle 7">
            <a:extLst>
              <a:ext uri="{FF2B5EF4-FFF2-40B4-BE49-F238E27FC236}">
                <a16:creationId xmlns:a16="http://schemas.microsoft.com/office/drawing/2014/main" id="{6A7944A4-6A9D-402D-8012-D46744054123}"/>
              </a:ext>
            </a:extLst>
          </p:cNvPr>
          <p:cNvSpPr txBox="1">
            <a:spLocks noChangeArrowheads="1"/>
          </p:cNvSpPr>
          <p:nvPr/>
        </p:nvSpPr>
        <p:spPr>
          <a:xfrm>
            <a:off x="246584" y="834131"/>
            <a:ext cx="11325487" cy="4877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Our Diversity Networks include: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a:p>
            <a:pPr marL="685800" marR="0" lvl="1" indent="-228600" algn="l" defTabSz="914400" rtl="0" eaLnBrk="1" fontAlgn="auto" latinLnBrk="0" hangingPunct="1">
              <a:lnSpc>
                <a:spcPct val="90000"/>
              </a:lnSpc>
              <a:spcBef>
                <a:spcPts val="500"/>
              </a:spcBef>
              <a:spcAft>
                <a:spcPts val="100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Asian &amp; Allies Diversity Network</a:t>
            </a:r>
          </a:p>
          <a:p>
            <a:pPr marL="685800" marR="0" lvl="1" indent="-228600" algn="l" defTabSz="914400" rtl="0" eaLnBrk="1" fontAlgn="auto" latinLnBrk="0" hangingPunct="1">
              <a:lnSpc>
                <a:spcPct val="90000"/>
              </a:lnSpc>
              <a:spcBef>
                <a:spcPts val="500"/>
              </a:spcBef>
              <a:spcAft>
                <a:spcPts val="100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Black/African American &amp; Allies Diversity Network</a:t>
            </a:r>
          </a:p>
          <a:p>
            <a:pPr marL="685800" marR="0" lvl="1" indent="-228600" algn="l" defTabSz="914400" rtl="0" eaLnBrk="1" fontAlgn="auto" latinLnBrk="0" hangingPunct="1">
              <a:lnSpc>
                <a:spcPct val="90000"/>
              </a:lnSpc>
              <a:spcBef>
                <a:spcPts val="500"/>
              </a:spcBef>
              <a:spcAft>
                <a:spcPts val="100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disAbility &amp; Allies Diversity Network</a:t>
            </a:r>
          </a:p>
          <a:p>
            <a:pPr marL="685800" marR="0" lvl="1" indent="-228600" algn="l" defTabSz="914400" rtl="0" eaLnBrk="1" fontAlgn="auto" latinLnBrk="0" hangingPunct="1">
              <a:lnSpc>
                <a:spcPct val="90000"/>
              </a:lnSpc>
              <a:spcBef>
                <a:spcPts val="500"/>
              </a:spcBef>
              <a:spcAft>
                <a:spcPts val="100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Hispanic/Latino &amp; Allies Diversity Network</a:t>
            </a:r>
          </a:p>
          <a:p>
            <a:pPr marL="685800" marR="0" lvl="1" indent="-228600" algn="l" defTabSz="914400" rtl="0" eaLnBrk="1" fontAlgn="auto" latinLnBrk="0" hangingPunct="1">
              <a:lnSpc>
                <a:spcPct val="90000"/>
              </a:lnSpc>
              <a:spcBef>
                <a:spcPts val="500"/>
              </a:spcBef>
              <a:spcAft>
                <a:spcPts val="100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Pride &amp; Allies Diversity Network</a:t>
            </a:r>
          </a:p>
          <a:p>
            <a:pPr marL="685800" marR="0" lvl="1" indent="-228600" algn="l" defTabSz="914400" rtl="0" eaLnBrk="1" fontAlgn="auto" latinLnBrk="0" hangingPunct="1">
              <a:lnSpc>
                <a:spcPct val="90000"/>
              </a:lnSpc>
              <a:spcBef>
                <a:spcPts val="500"/>
              </a:spcBef>
              <a:spcAft>
                <a:spcPts val="100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Military and Veterans &amp; Allies Diversity Network</a:t>
            </a:r>
          </a:p>
          <a:p>
            <a:pPr marL="685800" marR="0" lvl="1" indent="-228600" algn="l" defTabSz="914400" rtl="0" eaLnBrk="1" fontAlgn="auto" latinLnBrk="0" hangingPunct="1">
              <a:lnSpc>
                <a:spcPct val="90000"/>
              </a:lnSpc>
              <a:spcBef>
                <a:spcPts val="500"/>
              </a:spcBef>
              <a:spcAft>
                <a:spcPts val="100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Women &amp; Allies Diversity Network</a:t>
            </a:r>
          </a:p>
          <a:p>
            <a:pPr marL="685800" marR="0" lvl="1" indent="-228600" algn="l" defTabSz="914400" rtl="0" eaLnBrk="1" fontAlgn="auto" latinLnBrk="0" hangingPunct="1">
              <a:lnSpc>
                <a:spcPct val="90000"/>
              </a:lnSpc>
              <a:spcBef>
                <a:spcPts val="500"/>
              </a:spcBef>
              <a:spcAft>
                <a:spcPts val="1000"/>
              </a:spcAft>
              <a:buClrTx/>
              <a:buSzTx/>
              <a:buFont typeface="Arial" panose="020B0604020202020204" pitchFamily="34" charset="0"/>
              <a:buChar char="•"/>
              <a:tabLst/>
              <a:defRPr/>
            </a:pPr>
            <a:r>
              <a:rPr kumimoji="0" lang="en-US" altLang="en-US" sz="2000" b="0"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Young Professionals &amp; Allies Diversity Network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prstClr val="black"/>
              </a:solidFill>
              <a:effectLst/>
              <a:uLnTx/>
              <a:uFillTx/>
              <a:latin typeface="Freight"/>
              <a:ea typeface="+mn-ea"/>
              <a:cs typeface="+mn-cs"/>
            </a:endParaRPr>
          </a:p>
        </p:txBody>
      </p:sp>
      <p:pic>
        <p:nvPicPr>
          <p:cNvPr id="10" name="Picture 9">
            <a:extLst>
              <a:ext uri="{FF2B5EF4-FFF2-40B4-BE49-F238E27FC236}">
                <a16:creationId xmlns:a16="http://schemas.microsoft.com/office/drawing/2014/main" id="{6B3E5C3C-917A-4952-ADC5-0F7981A0B32E}"/>
              </a:ext>
            </a:extLst>
          </p:cNvPr>
          <p:cNvPicPr>
            <a:picLocks noChangeAspect="1"/>
          </p:cNvPicPr>
          <p:nvPr/>
        </p:nvPicPr>
        <p:blipFill>
          <a:blip r:embed="rId3"/>
          <a:stretch>
            <a:fillRect/>
          </a:stretch>
        </p:blipFill>
        <p:spPr>
          <a:xfrm>
            <a:off x="1692862" y="5459254"/>
            <a:ext cx="2862367" cy="1017732"/>
          </a:xfrm>
          <a:prstGeom prst="rect">
            <a:avLst/>
          </a:prstGeom>
        </p:spPr>
      </p:pic>
      <p:grpSp>
        <p:nvGrpSpPr>
          <p:cNvPr id="6" name="Group 5">
            <a:extLst>
              <a:ext uri="{FF2B5EF4-FFF2-40B4-BE49-F238E27FC236}">
                <a16:creationId xmlns:a16="http://schemas.microsoft.com/office/drawing/2014/main" id="{3E6B86B5-9EAE-47B5-B243-DD4D21542E74}"/>
              </a:ext>
            </a:extLst>
          </p:cNvPr>
          <p:cNvGrpSpPr/>
          <p:nvPr/>
        </p:nvGrpSpPr>
        <p:grpSpPr>
          <a:xfrm>
            <a:off x="6962931" y="779490"/>
            <a:ext cx="4902848" cy="5112478"/>
            <a:chOff x="6958090" y="726500"/>
            <a:chExt cx="5120640" cy="5120640"/>
          </a:xfrm>
        </p:grpSpPr>
        <p:pic>
          <p:nvPicPr>
            <p:cNvPr id="3" name="Picture 2">
              <a:extLst>
                <a:ext uri="{FF2B5EF4-FFF2-40B4-BE49-F238E27FC236}">
                  <a16:creationId xmlns:a16="http://schemas.microsoft.com/office/drawing/2014/main" id="{07D5CAEF-7352-4294-8B3E-84ED45F4CA02}"/>
                </a:ext>
              </a:extLst>
            </p:cNvPr>
            <p:cNvPicPr>
              <a:picLocks noChangeAspect="1"/>
            </p:cNvPicPr>
            <p:nvPr/>
          </p:nvPicPr>
          <p:blipFill>
            <a:blip r:embed="rId4"/>
            <a:stretch>
              <a:fillRect/>
            </a:stretch>
          </p:blipFill>
          <p:spPr>
            <a:xfrm>
              <a:off x="6958090" y="726500"/>
              <a:ext cx="2560320" cy="2560320"/>
            </a:xfrm>
            <a:prstGeom prst="rect">
              <a:avLst/>
            </a:prstGeom>
          </p:spPr>
        </p:pic>
        <p:pic>
          <p:nvPicPr>
            <p:cNvPr id="1026" name="Picture 2" descr="We're gay. We're straight. We're sisters. We're brothers. We're movers. We're shakers. We're Travelers.">
              <a:extLst>
                <a:ext uri="{FF2B5EF4-FFF2-40B4-BE49-F238E27FC236}">
                  <a16:creationId xmlns:a16="http://schemas.microsoft.com/office/drawing/2014/main" id="{5545B9C0-268D-41AF-AB2C-872DAA8FC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8410" y="726500"/>
              <a:ext cx="256032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8370A1-681C-4457-B1DB-DF7800B346AF}"/>
                </a:ext>
              </a:extLst>
            </p:cNvPr>
            <p:cNvPicPr>
              <a:picLocks noChangeAspect="1"/>
            </p:cNvPicPr>
            <p:nvPr/>
          </p:nvPicPr>
          <p:blipFill>
            <a:blip r:embed="rId6"/>
            <a:stretch>
              <a:fillRect/>
            </a:stretch>
          </p:blipFill>
          <p:spPr>
            <a:xfrm>
              <a:off x="6958090" y="3286820"/>
              <a:ext cx="2560320" cy="2560320"/>
            </a:xfrm>
            <a:prstGeom prst="rect">
              <a:avLst/>
            </a:prstGeom>
          </p:spPr>
        </p:pic>
        <p:pic>
          <p:nvPicPr>
            <p:cNvPr id="5" name="Picture 4">
              <a:extLst>
                <a:ext uri="{FF2B5EF4-FFF2-40B4-BE49-F238E27FC236}">
                  <a16:creationId xmlns:a16="http://schemas.microsoft.com/office/drawing/2014/main" id="{80C08B0F-3A29-45E3-94B0-85AC681C7814}"/>
                </a:ext>
              </a:extLst>
            </p:cNvPr>
            <p:cNvPicPr>
              <a:picLocks noChangeAspect="1"/>
            </p:cNvPicPr>
            <p:nvPr/>
          </p:nvPicPr>
          <p:blipFill>
            <a:blip r:embed="rId7"/>
            <a:stretch>
              <a:fillRect/>
            </a:stretch>
          </p:blipFill>
          <p:spPr>
            <a:xfrm>
              <a:off x="9518410" y="3286820"/>
              <a:ext cx="2560320" cy="2560320"/>
            </a:xfrm>
            <a:prstGeom prst="rect">
              <a:avLst/>
            </a:prstGeom>
          </p:spPr>
        </p:pic>
      </p:grpSp>
      <p:sp>
        <p:nvSpPr>
          <p:cNvPr id="11" name="TextBox 10">
            <a:extLst>
              <a:ext uri="{FF2B5EF4-FFF2-40B4-BE49-F238E27FC236}">
                <a16:creationId xmlns:a16="http://schemas.microsoft.com/office/drawing/2014/main" id="{42D9B1EC-EF6D-471C-B693-29E91627E2EE}"/>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188014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1719"/>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2760DF-F56F-2F4A-BF86-8D03E9397BF7}"/>
              </a:ext>
            </a:extLst>
          </p:cNvPr>
          <p:cNvSpPr>
            <a:spLocks noGrp="1"/>
          </p:cNvSpPr>
          <p:nvPr>
            <p:ph type="body" sz="quarter" idx="13"/>
          </p:nvPr>
        </p:nvSpPr>
        <p:spPr>
          <a:xfrm>
            <a:off x="1943100" y="1513489"/>
            <a:ext cx="8305800" cy="3831021"/>
          </a:xfrm>
        </p:spPr>
        <p:txBody>
          <a:bodyPr/>
          <a:lstStyle/>
          <a:p>
            <a:pPr eaLnBrk="1" hangingPunct="1">
              <a:spcBef>
                <a:spcPct val="0"/>
              </a:spcBef>
            </a:pPr>
            <a:r>
              <a:rPr lang="en-US">
                <a:latin typeface="Trebuchet MS" panose="020B0703020202090204" pitchFamily="34" charset="0"/>
                <a:cs typeface="Calibri" panose="020F0502020204030204" pitchFamily="34" charset="0"/>
              </a:rPr>
              <a:t>Business Intelligence &amp; Business Insights</a:t>
            </a:r>
          </a:p>
        </p:txBody>
      </p:sp>
    </p:spTree>
    <p:extLst>
      <p:ext uri="{BB962C8B-B14F-4D97-AF65-F5344CB8AC3E}">
        <p14:creationId xmlns:p14="http://schemas.microsoft.com/office/powerpoint/2010/main" val="281330186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 name="Rectangle 128"/>
          <p:cNvSpPr/>
          <p:nvPr/>
        </p:nvSpPr>
        <p:spPr>
          <a:xfrm>
            <a:off x="11414687" y="0"/>
            <a:ext cx="368996" cy="480161"/>
          </a:xfrm>
          <a:prstGeom prst="rect">
            <a:avLst/>
          </a:prstGeom>
          <a:solidFill>
            <a:srgbClr val="E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white"/>
              </a:solidFill>
              <a:effectLst/>
              <a:uLnTx/>
              <a:uFillTx/>
              <a:latin typeface="Calibri Light" panose="020F0302020204030204"/>
              <a:ea typeface="Source Sans Pro Light" panose="020B0403030403020204" pitchFamily="34" charset="0"/>
              <a:cs typeface="+mn-cs"/>
            </a:endParaRPr>
          </a:p>
        </p:txBody>
      </p:sp>
      <p:sp>
        <p:nvSpPr>
          <p:cNvPr id="256" name="TextBox 255"/>
          <p:cNvSpPr txBox="1"/>
          <p:nvPr/>
        </p:nvSpPr>
        <p:spPr>
          <a:xfrm>
            <a:off x="612940" y="460479"/>
            <a:ext cx="7130149" cy="8002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404040"/>
                </a:solidFill>
                <a:effectLst/>
                <a:uLnTx/>
                <a:uFillTx/>
                <a:latin typeface="Source Sans Pro" panose="020B0503030403020204" pitchFamily="34" charset="0"/>
                <a:ea typeface="Source Sans Pro" panose="020B0503030403020204" pitchFamily="34" charset="0"/>
                <a:cs typeface="Open Sans" panose="020B0606030504020204" pitchFamily="34" charset="0"/>
              </a:rPr>
              <a:t>WHAT IS BUSINESS INTELLIGENCE?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A5A5A"/>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AT ITS CORE, BUSINESS INTELLIGENCE IS ABOUT…</a:t>
            </a:r>
          </a:p>
        </p:txBody>
      </p:sp>
      <p:sp>
        <p:nvSpPr>
          <p:cNvPr id="8" name="Title 1">
            <a:extLst>
              <a:ext uri="{FF2B5EF4-FFF2-40B4-BE49-F238E27FC236}">
                <a16:creationId xmlns:a16="http://schemas.microsoft.com/office/drawing/2014/main" id="{EB4BE931-237C-4885-A03A-5FBBF88B2396}"/>
              </a:ext>
            </a:extLst>
          </p:cNvPr>
          <p:cNvSpPr txBox="1">
            <a:spLocks/>
          </p:cNvSpPr>
          <p:nvPr/>
        </p:nvSpPr>
        <p:spPr bwMode="auto">
          <a:xfrm>
            <a:off x="8281584" y="5480628"/>
            <a:ext cx="1818697" cy="34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eaLnBrk="0" fontAlgn="base" hangingPunct="0">
              <a:spcBef>
                <a:spcPct val="0"/>
              </a:spcBef>
              <a:spcAft>
                <a:spcPct val="0"/>
              </a:spcAft>
              <a:defRPr sz="1600" kern="0">
                <a:solidFill>
                  <a:srgbClr val="5B6770"/>
                </a:solidFill>
                <a:latin typeface="Open Sans Light" panose="020B0306030504020204" pitchFamily="34" charset="0"/>
                <a:ea typeface="Open Sans Light" panose="020B0306030504020204" pitchFamily="34" charset="0"/>
                <a:cs typeface="Open Sans Light" panose="020B0306030504020204" pitchFamily="34" charset="0"/>
              </a:defRPr>
            </a:lvl1pPr>
            <a:lvl2pPr eaLnBrk="0" fontAlgn="base" hangingPunct="0">
              <a:spcBef>
                <a:spcPct val="0"/>
              </a:spcBef>
              <a:spcAft>
                <a:spcPct val="0"/>
              </a:spcAft>
              <a:defRPr sz="2400">
                <a:solidFill>
                  <a:srgbClr val="5B6770"/>
                </a:solidFill>
                <a:latin typeface="Arial" charset="0"/>
              </a:defRPr>
            </a:lvl2pPr>
            <a:lvl3pPr eaLnBrk="0" fontAlgn="base" hangingPunct="0">
              <a:spcBef>
                <a:spcPct val="0"/>
              </a:spcBef>
              <a:spcAft>
                <a:spcPct val="0"/>
              </a:spcAft>
              <a:defRPr sz="2400">
                <a:solidFill>
                  <a:srgbClr val="5B6770"/>
                </a:solidFill>
                <a:latin typeface="Arial" charset="0"/>
              </a:defRPr>
            </a:lvl3pPr>
            <a:lvl4pPr eaLnBrk="0" fontAlgn="base" hangingPunct="0">
              <a:spcBef>
                <a:spcPct val="0"/>
              </a:spcBef>
              <a:spcAft>
                <a:spcPct val="0"/>
              </a:spcAft>
              <a:defRPr sz="2400">
                <a:solidFill>
                  <a:srgbClr val="5B6770"/>
                </a:solidFill>
                <a:latin typeface="Arial" charset="0"/>
              </a:defRPr>
            </a:lvl4pPr>
            <a:lvl5pPr eaLnBrk="0" fontAlgn="base" hangingPunct="0">
              <a:spcBef>
                <a:spcPct val="0"/>
              </a:spcBef>
              <a:spcAft>
                <a:spcPct val="0"/>
              </a:spcAft>
              <a:defRPr sz="2400">
                <a:solidFill>
                  <a:srgbClr val="5B6770"/>
                </a:solidFill>
                <a:latin typeface="Arial" charset="0"/>
              </a:defRPr>
            </a:lvl5pPr>
            <a:lvl6pPr marL="457200" fontAlgn="base">
              <a:spcBef>
                <a:spcPct val="0"/>
              </a:spcBef>
              <a:spcAft>
                <a:spcPct val="0"/>
              </a:spcAft>
              <a:defRPr sz="2400">
                <a:solidFill>
                  <a:srgbClr val="5B6770"/>
                </a:solidFill>
                <a:latin typeface="Arial" charset="0"/>
              </a:defRPr>
            </a:lvl6pPr>
            <a:lvl7pPr marL="914400" fontAlgn="base">
              <a:spcBef>
                <a:spcPct val="0"/>
              </a:spcBef>
              <a:spcAft>
                <a:spcPct val="0"/>
              </a:spcAft>
              <a:defRPr sz="2400">
                <a:solidFill>
                  <a:srgbClr val="5B6770"/>
                </a:solidFill>
                <a:latin typeface="Arial" charset="0"/>
              </a:defRPr>
            </a:lvl7pPr>
            <a:lvl8pPr marL="1371600" fontAlgn="base">
              <a:spcBef>
                <a:spcPct val="0"/>
              </a:spcBef>
              <a:spcAft>
                <a:spcPct val="0"/>
              </a:spcAft>
              <a:defRPr sz="2400">
                <a:solidFill>
                  <a:srgbClr val="5B6770"/>
                </a:solidFill>
                <a:latin typeface="Arial" charset="0"/>
              </a:defRPr>
            </a:lvl8pPr>
            <a:lvl9pPr marL="1828800" fontAlgn="base">
              <a:spcBef>
                <a:spcPct val="0"/>
              </a:spcBef>
              <a:spcAft>
                <a:spcPct val="0"/>
              </a:spcAft>
              <a:defRPr sz="2400">
                <a:solidFill>
                  <a:srgbClr val="5B6770"/>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5A5A5A"/>
                </a:solidFill>
                <a:effectLst/>
                <a:uLnTx/>
                <a:uFillTx/>
                <a:latin typeface="Open Sans Light" panose="020B0306030504020204" pitchFamily="34" charset="0"/>
              </a:rPr>
              <a:t>by blending art and science</a:t>
            </a:r>
          </a:p>
        </p:txBody>
      </p:sp>
      <p:grpSp>
        <p:nvGrpSpPr>
          <p:cNvPr id="24" name="Group 23">
            <a:extLst>
              <a:ext uri="{FF2B5EF4-FFF2-40B4-BE49-F238E27FC236}">
                <a16:creationId xmlns:a16="http://schemas.microsoft.com/office/drawing/2014/main" id="{9DFF9CA0-352C-4A4F-B8EB-D01FE3DA96C0}"/>
              </a:ext>
            </a:extLst>
          </p:cNvPr>
          <p:cNvGrpSpPr/>
          <p:nvPr/>
        </p:nvGrpSpPr>
        <p:grpSpPr>
          <a:xfrm>
            <a:off x="7438135" y="2293859"/>
            <a:ext cx="3539972" cy="3148936"/>
            <a:chOff x="7438135" y="2136206"/>
            <a:chExt cx="3539972" cy="3148936"/>
          </a:xfrm>
        </p:grpSpPr>
        <p:sp>
          <p:nvSpPr>
            <p:cNvPr id="9" name="Hexagon 8">
              <a:extLst>
                <a:ext uri="{FF2B5EF4-FFF2-40B4-BE49-F238E27FC236}">
                  <a16:creationId xmlns:a16="http://schemas.microsoft.com/office/drawing/2014/main" id="{F9A1A80B-CF9F-4302-9099-B449B5372B14}"/>
                </a:ext>
              </a:extLst>
            </p:cNvPr>
            <p:cNvSpPr/>
            <p:nvPr/>
          </p:nvSpPr>
          <p:spPr bwMode="auto">
            <a:xfrm>
              <a:off x="7696061" y="2409553"/>
              <a:ext cx="3024120" cy="2607000"/>
            </a:xfrm>
            <a:prstGeom prst="hexagon">
              <a:avLst/>
            </a:prstGeom>
            <a:solidFill>
              <a:srgbClr val="5B6770"/>
            </a:solidFill>
            <a:ln w="9525" cap="flat" cmpd="sng" algn="ctr">
              <a:solidFill>
                <a:srgbClr val="5B677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10" name="Hexagon 9">
              <a:extLst>
                <a:ext uri="{FF2B5EF4-FFF2-40B4-BE49-F238E27FC236}">
                  <a16:creationId xmlns:a16="http://schemas.microsoft.com/office/drawing/2014/main" id="{04437F37-2535-4207-AA61-4677637D4C17}"/>
                </a:ext>
              </a:extLst>
            </p:cNvPr>
            <p:cNvSpPr/>
            <p:nvPr/>
          </p:nvSpPr>
          <p:spPr bwMode="auto">
            <a:xfrm>
              <a:off x="7954608" y="2657164"/>
              <a:ext cx="2490578" cy="2147050"/>
            </a:xfrm>
            <a:prstGeom prst="hexagon">
              <a:avLst/>
            </a:prstGeom>
            <a:solidFill>
              <a:schemeClr val="bg1"/>
            </a:solidFill>
            <a:ln w="9525" cap="flat" cmpd="sng" algn="ctr">
              <a:solidFill>
                <a:srgbClr val="5B677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11" name="Oval 10">
              <a:extLst>
                <a:ext uri="{FF2B5EF4-FFF2-40B4-BE49-F238E27FC236}">
                  <a16:creationId xmlns:a16="http://schemas.microsoft.com/office/drawing/2014/main" id="{DA63E87D-63AD-4347-9741-1630CF07AC8D}"/>
                </a:ext>
              </a:extLst>
            </p:cNvPr>
            <p:cNvSpPr/>
            <p:nvPr/>
          </p:nvSpPr>
          <p:spPr bwMode="auto">
            <a:xfrm>
              <a:off x="7954608" y="2141917"/>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12" name="Oval 11">
              <a:extLst>
                <a:ext uri="{FF2B5EF4-FFF2-40B4-BE49-F238E27FC236}">
                  <a16:creationId xmlns:a16="http://schemas.microsoft.com/office/drawing/2014/main" id="{76BDCB5B-BB41-4C85-A7D0-6C0832DFF0F6}"/>
                </a:ext>
              </a:extLst>
            </p:cNvPr>
            <p:cNvSpPr/>
            <p:nvPr/>
          </p:nvSpPr>
          <p:spPr bwMode="auto">
            <a:xfrm>
              <a:off x="7438135" y="3231104"/>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13" name="Oval 12">
              <a:extLst>
                <a:ext uri="{FF2B5EF4-FFF2-40B4-BE49-F238E27FC236}">
                  <a16:creationId xmlns:a16="http://schemas.microsoft.com/office/drawing/2014/main" id="{F48E8E18-A125-42A0-99ED-79EAE7973778}"/>
                </a:ext>
              </a:extLst>
            </p:cNvPr>
            <p:cNvSpPr/>
            <p:nvPr/>
          </p:nvSpPr>
          <p:spPr bwMode="auto">
            <a:xfrm>
              <a:off x="7941997" y="4424010"/>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14" name="Oval 13">
              <a:extLst>
                <a:ext uri="{FF2B5EF4-FFF2-40B4-BE49-F238E27FC236}">
                  <a16:creationId xmlns:a16="http://schemas.microsoft.com/office/drawing/2014/main" id="{D3D8A42D-0C43-47CB-A96B-1F16CEA98081}"/>
                </a:ext>
              </a:extLst>
            </p:cNvPr>
            <p:cNvSpPr/>
            <p:nvPr/>
          </p:nvSpPr>
          <p:spPr bwMode="auto">
            <a:xfrm>
              <a:off x="9565981" y="4424010"/>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15" name="Oval 14">
              <a:extLst>
                <a:ext uri="{FF2B5EF4-FFF2-40B4-BE49-F238E27FC236}">
                  <a16:creationId xmlns:a16="http://schemas.microsoft.com/office/drawing/2014/main" id="{920C941D-5E1E-42E8-BAE3-E18D26F56755}"/>
                </a:ext>
              </a:extLst>
            </p:cNvPr>
            <p:cNvSpPr/>
            <p:nvPr/>
          </p:nvSpPr>
          <p:spPr bwMode="auto">
            <a:xfrm>
              <a:off x="10116975" y="3231104"/>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16" name="Oval 15">
              <a:extLst>
                <a:ext uri="{FF2B5EF4-FFF2-40B4-BE49-F238E27FC236}">
                  <a16:creationId xmlns:a16="http://schemas.microsoft.com/office/drawing/2014/main" id="{E53D8F94-2322-4EC0-9019-A7006F47C0D2}"/>
                </a:ext>
              </a:extLst>
            </p:cNvPr>
            <p:cNvSpPr/>
            <p:nvPr/>
          </p:nvSpPr>
          <p:spPr bwMode="auto">
            <a:xfrm>
              <a:off x="9568077" y="2136206"/>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pic>
          <p:nvPicPr>
            <p:cNvPr id="17" name="Picture 16">
              <a:extLst>
                <a:ext uri="{FF2B5EF4-FFF2-40B4-BE49-F238E27FC236}">
                  <a16:creationId xmlns:a16="http://schemas.microsoft.com/office/drawing/2014/main" id="{08BF62E3-02B7-412C-B29A-7C7D8BC2CCC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4364" r="81955" b="51509"/>
            <a:stretch/>
          </p:blipFill>
          <p:spPr>
            <a:xfrm>
              <a:off x="9776186" y="2217653"/>
              <a:ext cx="522666" cy="689554"/>
            </a:xfrm>
            <a:prstGeom prst="rect">
              <a:avLst/>
            </a:prstGeom>
          </p:spPr>
        </p:pic>
        <p:pic>
          <p:nvPicPr>
            <p:cNvPr id="18" name="Picture 17">
              <a:extLst>
                <a:ext uri="{FF2B5EF4-FFF2-40B4-BE49-F238E27FC236}">
                  <a16:creationId xmlns:a16="http://schemas.microsoft.com/office/drawing/2014/main" id="{E5417FFB-70D9-49DA-89EC-ED72D88D371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3663" t="-44" r="26716" b="79629"/>
            <a:stretch/>
          </p:blipFill>
          <p:spPr>
            <a:xfrm>
              <a:off x="7553818" y="3389774"/>
              <a:ext cx="629766" cy="646559"/>
            </a:xfrm>
            <a:prstGeom prst="rect">
              <a:avLst/>
            </a:prstGeom>
          </p:spPr>
        </p:pic>
        <p:pic>
          <p:nvPicPr>
            <p:cNvPr id="19" name="Picture 18">
              <a:extLst>
                <a:ext uri="{FF2B5EF4-FFF2-40B4-BE49-F238E27FC236}">
                  <a16:creationId xmlns:a16="http://schemas.microsoft.com/office/drawing/2014/main" id="{D43A1888-F0C5-497C-A81A-8A5375290221}"/>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6118" t="32328" r="7443" b="51416"/>
            <a:stretch/>
          </p:blipFill>
          <p:spPr>
            <a:xfrm>
              <a:off x="8040360" y="2213377"/>
              <a:ext cx="745971" cy="737683"/>
            </a:xfrm>
            <a:prstGeom prst="rect">
              <a:avLst/>
            </a:prstGeom>
          </p:spPr>
        </p:pic>
        <p:pic>
          <p:nvPicPr>
            <p:cNvPr id="20" name="Picture 19">
              <a:extLst>
                <a:ext uri="{FF2B5EF4-FFF2-40B4-BE49-F238E27FC236}">
                  <a16:creationId xmlns:a16="http://schemas.microsoft.com/office/drawing/2014/main" id="{19E829F5-0866-4A39-A7FD-4F14F913DD4E}"/>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5026" t="29768" r="74368" b="50253"/>
            <a:stretch/>
          </p:blipFill>
          <p:spPr>
            <a:xfrm>
              <a:off x="7998410" y="4550486"/>
              <a:ext cx="735980" cy="713678"/>
            </a:xfrm>
            <a:prstGeom prst="rect">
              <a:avLst/>
            </a:prstGeom>
          </p:spPr>
        </p:pic>
        <p:pic>
          <p:nvPicPr>
            <p:cNvPr id="21" name="Picture 20">
              <a:extLst>
                <a:ext uri="{FF2B5EF4-FFF2-40B4-BE49-F238E27FC236}">
                  <a16:creationId xmlns:a16="http://schemas.microsoft.com/office/drawing/2014/main" id="{A27C95CC-983C-4CD6-8776-D1C035D7A6E4}"/>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5313" t="8113" r="73307" b="75177"/>
            <a:stretch/>
          </p:blipFill>
          <p:spPr>
            <a:xfrm>
              <a:off x="10200012" y="3394024"/>
              <a:ext cx="763618" cy="596851"/>
            </a:xfrm>
            <a:prstGeom prst="rect">
              <a:avLst/>
            </a:prstGeom>
          </p:spPr>
        </p:pic>
        <p:pic>
          <p:nvPicPr>
            <p:cNvPr id="22" name="Picture 21">
              <a:extLst>
                <a:ext uri="{FF2B5EF4-FFF2-40B4-BE49-F238E27FC236}">
                  <a16:creationId xmlns:a16="http://schemas.microsoft.com/office/drawing/2014/main" id="{FEBBAD85-B55F-4F29-B4F7-A3A7ABD409B8}"/>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9379" t="32399" r="51263" b="51991"/>
            <a:stretch/>
          </p:blipFill>
          <p:spPr>
            <a:xfrm>
              <a:off x="9671412" y="4602641"/>
              <a:ext cx="691376" cy="557561"/>
            </a:xfrm>
            <a:prstGeom prst="rect">
              <a:avLst/>
            </a:prstGeom>
          </p:spPr>
        </p:pic>
        <p:sp>
          <p:nvSpPr>
            <p:cNvPr id="23" name="Title 1">
              <a:extLst>
                <a:ext uri="{FF2B5EF4-FFF2-40B4-BE49-F238E27FC236}">
                  <a16:creationId xmlns:a16="http://schemas.microsoft.com/office/drawing/2014/main" id="{5AE6E3D8-67F4-41EA-BF4E-A1F0511FC64F}"/>
                </a:ext>
              </a:extLst>
            </p:cNvPr>
            <p:cNvSpPr txBox="1">
              <a:spLocks/>
            </p:cNvSpPr>
            <p:nvPr/>
          </p:nvSpPr>
          <p:spPr bwMode="auto">
            <a:xfrm>
              <a:off x="8437089" y="3559504"/>
              <a:ext cx="1580011" cy="862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Business Acumen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C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Data &amp; Analytics</a:t>
              </a:r>
              <a:endParaRPr kumimoji="0" lang="en-US" sz="1600" b="1" i="0" u="none" strike="noStrike" kern="0" cap="none" spc="0" normalizeH="0" baseline="0" noProof="0">
                <a:ln>
                  <a:noFill/>
                </a:ln>
                <a:solidFill>
                  <a:srgbClr val="C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4" name="Group 3">
            <a:extLst>
              <a:ext uri="{FF2B5EF4-FFF2-40B4-BE49-F238E27FC236}">
                <a16:creationId xmlns:a16="http://schemas.microsoft.com/office/drawing/2014/main" id="{FE4B2520-245B-4460-B7BB-9C710655F58B}"/>
              </a:ext>
            </a:extLst>
          </p:cNvPr>
          <p:cNvGrpSpPr/>
          <p:nvPr/>
        </p:nvGrpSpPr>
        <p:grpSpPr>
          <a:xfrm>
            <a:off x="721800" y="2136206"/>
            <a:ext cx="4748127" cy="3713565"/>
            <a:chOff x="390783" y="2044701"/>
            <a:chExt cx="4748127" cy="3713565"/>
          </a:xfrm>
        </p:grpSpPr>
        <p:sp>
          <p:nvSpPr>
            <p:cNvPr id="5" name="Title 1">
              <a:extLst>
                <a:ext uri="{FF2B5EF4-FFF2-40B4-BE49-F238E27FC236}">
                  <a16:creationId xmlns:a16="http://schemas.microsoft.com/office/drawing/2014/main" id="{119D7C55-37D8-4052-A275-B4BF1560977A}"/>
                </a:ext>
              </a:extLst>
            </p:cNvPr>
            <p:cNvSpPr txBox="1">
              <a:spLocks/>
            </p:cNvSpPr>
            <p:nvPr/>
          </p:nvSpPr>
          <p:spPr bwMode="auto">
            <a:xfrm>
              <a:off x="659506" y="2533429"/>
              <a:ext cx="4009585" cy="260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rgbClr val="5A5A5A"/>
                  </a:solidFill>
                  <a:effectLst/>
                  <a:uLnTx/>
                  <a:uFillTx/>
                  <a:latin typeface="Source Sans Pro" panose="020B0503030403020204" pitchFamily="34" charset="0"/>
                  <a:ea typeface="Source Sans Pro" panose="020B0503030403020204" pitchFamily="34" charset="0"/>
                  <a:cs typeface="Calibri" panose="020F0502020204030204" pitchFamily="34" charset="0"/>
                </a:rPr>
                <a:t>…</a:t>
              </a:r>
              <a:r>
                <a:rPr kumimoji="0" lang="en-US" sz="3000" b="1" i="0" u="none" strike="noStrike" kern="0" cap="none" spc="0" normalizeH="0" baseline="0" noProof="0" dirty="0">
                  <a:ln>
                    <a:noFill/>
                  </a:ln>
                  <a:solidFill>
                    <a:srgbClr val="5A5A5A"/>
                  </a:solidFill>
                  <a:effectLst/>
                  <a:uLnTx/>
                  <a:uFillTx/>
                  <a:latin typeface="Source Sans Pro" panose="020B0503030403020204" pitchFamily="34" charset="0"/>
                  <a:ea typeface="Source Sans Pro" panose="020B0503030403020204" pitchFamily="34" charset="0"/>
                  <a:cs typeface="Calibri" panose="020F0502020204030204" pitchFamily="34" charset="0"/>
                </a:rPr>
                <a:t>providing the </a:t>
              </a:r>
              <a:r>
                <a:rPr kumimoji="0" lang="en-US" sz="3000" b="1" i="0" u="none" strike="noStrike" kern="0" cap="none" spc="0" normalizeH="0" baseline="0" noProof="0" dirty="0">
                  <a:ln>
                    <a:noFill/>
                  </a:ln>
                  <a:solidFill>
                    <a:srgbClr val="C00000"/>
                  </a:solidFill>
                  <a:effectLst/>
                  <a:uLnTx/>
                  <a:uFillTx/>
                  <a:latin typeface="Source Sans Pro" panose="020B0503030403020204" pitchFamily="34" charset="0"/>
                  <a:ea typeface="Source Sans Pro" panose="020B0503030403020204" pitchFamily="34" charset="0"/>
                  <a:cs typeface="Calibri" panose="020F0502020204030204" pitchFamily="34" charset="0"/>
                </a:rPr>
                <a:t>right information</a:t>
              </a:r>
              <a:r>
                <a:rPr kumimoji="0" lang="en-US" sz="3000" b="1" i="0" u="none" strike="noStrike" kern="0" cap="none" spc="0" normalizeH="0" baseline="0" noProof="0" dirty="0">
                  <a:ln>
                    <a:noFill/>
                  </a:ln>
                  <a:solidFill>
                    <a:srgbClr val="5B6770"/>
                  </a:solidFill>
                  <a:effectLst/>
                  <a:uLnTx/>
                  <a:uFillTx/>
                  <a:latin typeface="Source Sans Pro" panose="020B0503030403020204" pitchFamily="34" charset="0"/>
                  <a:ea typeface="Source Sans Pro" panose="020B0503030403020204" pitchFamily="34" charset="0"/>
                  <a:cs typeface="Calibri" panose="020F0502020204030204" pitchFamily="34" charset="0"/>
                </a:rPr>
                <a:t> </a:t>
              </a:r>
              <a:r>
                <a:rPr kumimoji="0" lang="en-US" sz="3000" b="1" i="0" u="none" strike="noStrike" kern="0" cap="none" spc="0" normalizeH="0" baseline="0" noProof="0" dirty="0">
                  <a:ln>
                    <a:noFill/>
                  </a:ln>
                  <a:solidFill>
                    <a:srgbClr val="5A5A5A"/>
                  </a:solidFill>
                  <a:effectLst/>
                  <a:uLnTx/>
                  <a:uFillTx/>
                  <a:latin typeface="Source Sans Pro" panose="020B0503030403020204" pitchFamily="34" charset="0"/>
                  <a:ea typeface="Source Sans Pro" panose="020B0503030403020204" pitchFamily="34" charset="0"/>
                  <a:cs typeface="Calibri" panose="020F0502020204030204" pitchFamily="34" charset="0"/>
                </a:rPr>
                <a:t>in the </a:t>
              </a:r>
              <a:r>
                <a:rPr kumimoji="0" lang="en-US" sz="3000" b="1" i="0" u="none" strike="noStrike" kern="0" cap="none" spc="0" normalizeH="0" baseline="0" noProof="0" dirty="0">
                  <a:ln>
                    <a:noFill/>
                  </a:ln>
                  <a:solidFill>
                    <a:srgbClr val="C00000"/>
                  </a:solidFill>
                  <a:effectLst/>
                  <a:uLnTx/>
                  <a:uFillTx/>
                  <a:latin typeface="Source Sans Pro" panose="020B0503030403020204" pitchFamily="34" charset="0"/>
                  <a:ea typeface="Source Sans Pro" panose="020B0503030403020204" pitchFamily="34" charset="0"/>
                  <a:cs typeface="Calibri" panose="020F0502020204030204" pitchFamily="34" charset="0"/>
                </a:rPr>
                <a:t>right hands</a:t>
              </a:r>
              <a:r>
                <a:rPr kumimoji="0" lang="en-US" sz="3000" b="1" i="0" u="none" strike="noStrike" kern="0" cap="none" spc="0" normalizeH="0" baseline="0" noProof="0" dirty="0">
                  <a:ln>
                    <a:noFill/>
                  </a:ln>
                  <a:solidFill>
                    <a:srgbClr val="5B6770"/>
                  </a:solidFill>
                  <a:effectLst/>
                  <a:uLnTx/>
                  <a:uFillTx/>
                  <a:latin typeface="Source Sans Pro" panose="020B0503030403020204" pitchFamily="34" charset="0"/>
                  <a:ea typeface="Source Sans Pro" panose="020B0503030403020204" pitchFamily="34" charset="0"/>
                  <a:cs typeface="Calibri" panose="020F0502020204030204" pitchFamily="34" charset="0"/>
                </a:rPr>
                <a:t> </a:t>
              </a:r>
              <a:r>
                <a:rPr kumimoji="0" lang="en-US" sz="3000" b="1" i="0" u="none" strike="noStrike" kern="0" cap="none" spc="0" normalizeH="0" baseline="0" noProof="0" dirty="0">
                  <a:ln>
                    <a:noFill/>
                  </a:ln>
                  <a:solidFill>
                    <a:srgbClr val="5A5A5A"/>
                  </a:solidFill>
                  <a:effectLst/>
                  <a:uLnTx/>
                  <a:uFillTx/>
                  <a:latin typeface="Source Sans Pro" panose="020B0503030403020204" pitchFamily="34" charset="0"/>
                  <a:ea typeface="Source Sans Pro" panose="020B0503030403020204" pitchFamily="34" charset="0"/>
                  <a:cs typeface="Calibri" panose="020F0502020204030204" pitchFamily="34" charset="0"/>
                </a:rPr>
                <a:t>at the </a:t>
              </a:r>
              <a:r>
                <a:rPr kumimoji="0" lang="en-US" sz="3000" b="1" i="0" u="none" strike="noStrike" kern="0" cap="none" spc="0" normalizeH="0" baseline="0" noProof="0" dirty="0">
                  <a:ln>
                    <a:noFill/>
                  </a:ln>
                  <a:solidFill>
                    <a:srgbClr val="C00000"/>
                  </a:solidFill>
                  <a:effectLst/>
                  <a:uLnTx/>
                  <a:uFillTx/>
                  <a:latin typeface="Source Sans Pro" panose="020B0503030403020204" pitchFamily="34" charset="0"/>
                  <a:ea typeface="Source Sans Pro" panose="020B0503030403020204" pitchFamily="34" charset="0"/>
                  <a:cs typeface="Calibri" panose="020F0502020204030204" pitchFamily="34" charset="0"/>
                </a:rPr>
                <a:t>right time</a:t>
              </a:r>
              <a:r>
                <a:rPr kumimoji="0" lang="en-US" sz="3000" b="1" i="0" u="none" strike="noStrike" kern="0" cap="none" spc="0" normalizeH="0" baseline="0" noProof="0" dirty="0">
                  <a:ln>
                    <a:noFill/>
                  </a:ln>
                  <a:solidFill>
                    <a:srgbClr val="5B6770"/>
                  </a:solidFill>
                  <a:effectLst/>
                  <a:uLnTx/>
                  <a:uFillTx/>
                  <a:latin typeface="Source Sans Pro" panose="020B0503030403020204" pitchFamily="34" charset="0"/>
                  <a:ea typeface="Source Sans Pro" panose="020B0503030403020204" pitchFamily="34" charset="0"/>
                  <a:cs typeface="Calibri" panose="020F0502020204030204" pitchFamily="34" charset="0"/>
                </a:rPr>
                <a:t> </a:t>
              </a:r>
              <a:r>
                <a:rPr kumimoji="0" lang="en-US" sz="3000" b="1" i="0" u="none" strike="noStrike" kern="0" cap="none" spc="0" normalizeH="0" baseline="0" noProof="0" dirty="0">
                  <a:ln>
                    <a:noFill/>
                  </a:ln>
                  <a:solidFill>
                    <a:srgbClr val="5A5A5A"/>
                  </a:solidFill>
                  <a:effectLst/>
                  <a:uLnTx/>
                  <a:uFillTx/>
                  <a:latin typeface="Source Sans Pro" panose="020B0503030403020204" pitchFamily="34" charset="0"/>
                  <a:ea typeface="Source Sans Pro" panose="020B0503030403020204" pitchFamily="34" charset="0"/>
                  <a:cs typeface="Calibri" panose="020F0502020204030204" pitchFamily="34" charset="0"/>
                </a:rPr>
                <a:t>in the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a:ln>
                    <a:noFill/>
                  </a:ln>
                  <a:solidFill>
                    <a:srgbClr val="C00000"/>
                  </a:solidFill>
                  <a:effectLst/>
                  <a:uLnTx/>
                  <a:uFillTx/>
                  <a:latin typeface="Source Sans Pro" panose="020B0503030403020204" pitchFamily="34" charset="0"/>
                  <a:ea typeface="Source Sans Pro" panose="020B0503030403020204" pitchFamily="34" charset="0"/>
                  <a:cs typeface="Calibri" panose="020F0502020204030204" pitchFamily="34" charset="0"/>
                </a:rPr>
                <a:t>right way</a:t>
              </a:r>
              <a:r>
                <a:rPr kumimoji="0" lang="en-US" sz="3600" b="1" i="0" u="none" strike="noStrike" kern="0" cap="none" spc="0" normalizeH="0" baseline="0" noProof="0" dirty="0">
                  <a:ln>
                    <a:noFill/>
                  </a:ln>
                  <a:solidFill>
                    <a:srgbClr val="5B6770"/>
                  </a:solidFill>
                  <a:effectLst/>
                  <a:uLnTx/>
                  <a:uFillTx/>
                  <a:latin typeface="Source Sans Pro" panose="020B0503030403020204" pitchFamily="34" charset="0"/>
                  <a:ea typeface="Source Sans Pro" panose="020B0503030403020204" pitchFamily="34" charset="0"/>
                  <a:cs typeface="Calibri" panose="020F0502020204030204" pitchFamily="34" charset="0"/>
                </a:rPr>
                <a:t>.</a:t>
              </a:r>
            </a:p>
          </p:txBody>
        </p:sp>
        <p:sp>
          <p:nvSpPr>
            <p:cNvPr id="30" name="Freeform 6">
              <a:extLst>
                <a:ext uri="{FF2B5EF4-FFF2-40B4-BE49-F238E27FC236}">
                  <a16:creationId xmlns:a16="http://schemas.microsoft.com/office/drawing/2014/main" id="{498992F0-3BDA-4D10-8823-D2AAC0B044B7}"/>
                </a:ext>
              </a:extLst>
            </p:cNvPr>
            <p:cNvSpPr>
              <a:spLocks/>
            </p:cNvSpPr>
            <p:nvPr/>
          </p:nvSpPr>
          <p:spPr bwMode="auto">
            <a:xfrm>
              <a:off x="390784" y="2447819"/>
              <a:ext cx="4256033" cy="3127957"/>
            </a:xfrm>
            <a:custGeom>
              <a:avLst/>
              <a:gdLst>
                <a:gd name="T0" fmla="*/ 280 w 1499"/>
                <a:gd name="T1" fmla="*/ 1491 h 1560"/>
                <a:gd name="T2" fmla="*/ 69 w 1499"/>
                <a:gd name="T3" fmla="*/ 1280 h 1560"/>
                <a:gd name="T4" fmla="*/ 69 w 1499"/>
                <a:gd name="T5" fmla="*/ 0 h 1560"/>
                <a:gd name="T6" fmla="*/ 0 w 1499"/>
                <a:gd name="T7" fmla="*/ 0 h 1560"/>
                <a:gd name="T8" fmla="*/ 0 w 1499"/>
                <a:gd name="T9" fmla="*/ 1280 h 1560"/>
                <a:gd name="T10" fmla="*/ 280 w 1499"/>
                <a:gd name="T11" fmla="*/ 1560 h 1560"/>
                <a:gd name="T12" fmla="*/ 1499 w 1499"/>
                <a:gd name="T13" fmla="*/ 1560 h 1560"/>
                <a:gd name="T14" fmla="*/ 1499 w 1499"/>
                <a:gd name="T15" fmla="*/ 1491 h 1560"/>
                <a:gd name="T16" fmla="*/ 280 w 1499"/>
                <a:gd name="T17" fmla="*/ 1491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1560">
                  <a:moveTo>
                    <a:pt x="280" y="1491"/>
                  </a:moveTo>
                  <a:cubicBezTo>
                    <a:pt x="164" y="1491"/>
                    <a:pt x="69" y="1396"/>
                    <a:pt x="69" y="1280"/>
                  </a:cubicBezTo>
                  <a:cubicBezTo>
                    <a:pt x="69" y="0"/>
                    <a:pt x="69" y="0"/>
                    <a:pt x="69" y="0"/>
                  </a:cubicBezTo>
                  <a:cubicBezTo>
                    <a:pt x="0" y="0"/>
                    <a:pt x="0" y="0"/>
                    <a:pt x="0" y="0"/>
                  </a:cubicBezTo>
                  <a:cubicBezTo>
                    <a:pt x="0" y="1280"/>
                    <a:pt x="0" y="1280"/>
                    <a:pt x="0" y="1280"/>
                  </a:cubicBezTo>
                  <a:cubicBezTo>
                    <a:pt x="0" y="1434"/>
                    <a:pt x="126" y="1560"/>
                    <a:pt x="280" y="1560"/>
                  </a:cubicBezTo>
                  <a:cubicBezTo>
                    <a:pt x="1499" y="1560"/>
                    <a:pt x="1499" y="1560"/>
                    <a:pt x="1499" y="1560"/>
                  </a:cubicBezTo>
                  <a:cubicBezTo>
                    <a:pt x="1499" y="1491"/>
                    <a:pt x="1499" y="1491"/>
                    <a:pt x="1499" y="1491"/>
                  </a:cubicBezTo>
                  <a:lnTo>
                    <a:pt x="280" y="1491"/>
                  </a:lnTo>
                  <a:close/>
                </a:path>
              </a:pathLst>
            </a:custGeom>
            <a:solidFill>
              <a:srgbClr val="5A5A5A"/>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7">
              <a:extLst>
                <a:ext uri="{FF2B5EF4-FFF2-40B4-BE49-F238E27FC236}">
                  <a16:creationId xmlns:a16="http://schemas.microsoft.com/office/drawing/2014/main" id="{B495F146-719C-4D39-B1EF-B5DCEC0811FE}"/>
                </a:ext>
              </a:extLst>
            </p:cNvPr>
            <p:cNvSpPr>
              <a:spLocks/>
            </p:cNvSpPr>
            <p:nvPr/>
          </p:nvSpPr>
          <p:spPr bwMode="auto">
            <a:xfrm>
              <a:off x="882876" y="2044701"/>
              <a:ext cx="4256034" cy="3283466"/>
            </a:xfrm>
            <a:custGeom>
              <a:avLst/>
              <a:gdLst>
                <a:gd name="T0" fmla="*/ 1219 w 1499"/>
                <a:gd name="T1" fmla="*/ 69 h 1560"/>
                <a:gd name="T2" fmla="*/ 1430 w 1499"/>
                <a:gd name="T3" fmla="*/ 280 h 1560"/>
                <a:gd name="T4" fmla="*/ 1430 w 1499"/>
                <a:gd name="T5" fmla="*/ 1560 h 1560"/>
                <a:gd name="T6" fmla="*/ 1499 w 1499"/>
                <a:gd name="T7" fmla="*/ 1560 h 1560"/>
                <a:gd name="T8" fmla="*/ 1499 w 1499"/>
                <a:gd name="T9" fmla="*/ 280 h 1560"/>
                <a:gd name="T10" fmla="*/ 1219 w 1499"/>
                <a:gd name="T11" fmla="*/ 0 h 1560"/>
                <a:gd name="T12" fmla="*/ 0 w 1499"/>
                <a:gd name="T13" fmla="*/ 0 h 1560"/>
                <a:gd name="T14" fmla="*/ 0 w 1499"/>
                <a:gd name="T15" fmla="*/ 69 h 1560"/>
                <a:gd name="T16" fmla="*/ 1219 w 1499"/>
                <a:gd name="T17" fmla="*/ 69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1560">
                  <a:moveTo>
                    <a:pt x="1219" y="69"/>
                  </a:moveTo>
                  <a:cubicBezTo>
                    <a:pt x="1335" y="69"/>
                    <a:pt x="1430" y="164"/>
                    <a:pt x="1430" y="280"/>
                  </a:cubicBezTo>
                  <a:cubicBezTo>
                    <a:pt x="1430" y="1560"/>
                    <a:pt x="1430" y="1560"/>
                    <a:pt x="1430" y="1560"/>
                  </a:cubicBezTo>
                  <a:cubicBezTo>
                    <a:pt x="1499" y="1560"/>
                    <a:pt x="1499" y="1560"/>
                    <a:pt x="1499" y="1560"/>
                  </a:cubicBezTo>
                  <a:cubicBezTo>
                    <a:pt x="1499" y="280"/>
                    <a:pt x="1499" y="280"/>
                    <a:pt x="1499" y="280"/>
                  </a:cubicBezTo>
                  <a:cubicBezTo>
                    <a:pt x="1499" y="126"/>
                    <a:pt x="1373" y="0"/>
                    <a:pt x="1219" y="0"/>
                  </a:cubicBezTo>
                  <a:cubicBezTo>
                    <a:pt x="0" y="0"/>
                    <a:pt x="0" y="0"/>
                    <a:pt x="0" y="0"/>
                  </a:cubicBezTo>
                  <a:cubicBezTo>
                    <a:pt x="0" y="69"/>
                    <a:pt x="0" y="69"/>
                    <a:pt x="0" y="69"/>
                  </a:cubicBezTo>
                  <a:lnTo>
                    <a:pt x="1219" y="69"/>
                  </a:lnTo>
                  <a:close/>
                </a:path>
              </a:pathLst>
            </a:custGeom>
            <a:solidFill>
              <a:srgbClr val="5A5A5A"/>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8">
              <a:extLst>
                <a:ext uri="{FF2B5EF4-FFF2-40B4-BE49-F238E27FC236}">
                  <a16:creationId xmlns:a16="http://schemas.microsoft.com/office/drawing/2014/main" id="{9422A0CC-4A69-480F-88C0-2E8E0485941D}"/>
                </a:ext>
              </a:extLst>
            </p:cNvPr>
            <p:cNvSpPr>
              <a:spLocks noEditPoints="1"/>
            </p:cNvSpPr>
            <p:nvPr/>
          </p:nvSpPr>
          <p:spPr bwMode="auto">
            <a:xfrm>
              <a:off x="390783" y="2044701"/>
              <a:ext cx="424358" cy="364980"/>
            </a:xfrm>
            <a:custGeom>
              <a:avLst/>
              <a:gdLst>
                <a:gd name="T0" fmla="*/ 779 w 779"/>
                <a:gd name="T1" fmla="*/ 0 h 670"/>
                <a:gd name="T2" fmla="*/ 779 w 779"/>
                <a:gd name="T3" fmla="*/ 390 h 670"/>
                <a:gd name="T4" fmla="*/ 661 w 779"/>
                <a:gd name="T5" fmla="*/ 670 h 670"/>
                <a:gd name="T6" fmla="*/ 491 w 779"/>
                <a:gd name="T7" fmla="*/ 670 h 670"/>
                <a:gd name="T8" fmla="*/ 551 w 779"/>
                <a:gd name="T9" fmla="*/ 390 h 670"/>
                <a:gd name="T10" fmla="*/ 439 w 779"/>
                <a:gd name="T11" fmla="*/ 390 h 670"/>
                <a:gd name="T12" fmla="*/ 439 w 779"/>
                <a:gd name="T13" fmla="*/ 0 h 670"/>
                <a:gd name="T14" fmla="*/ 779 w 779"/>
                <a:gd name="T15" fmla="*/ 0 h 670"/>
                <a:gd name="T16" fmla="*/ 341 w 779"/>
                <a:gd name="T17" fmla="*/ 0 h 670"/>
                <a:gd name="T18" fmla="*/ 341 w 779"/>
                <a:gd name="T19" fmla="*/ 390 h 670"/>
                <a:gd name="T20" fmla="*/ 221 w 779"/>
                <a:gd name="T21" fmla="*/ 670 h 670"/>
                <a:gd name="T22" fmla="*/ 54 w 779"/>
                <a:gd name="T23" fmla="*/ 670 h 670"/>
                <a:gd name="T24" fmla="*/ 112 w 779"/>
                <a:gd name="T25" fmla="*/ 390 h 670"/>
                <a:gd name="T26" fmla="*/ 0 w 779"/>
                <a:gd name="T27" fmla="*/ 390 h 670"/>
                <a:gd name="T28" fmla="*/ 0 w 779"/>
                <a:gd name="T29" fmla="*/ 0 h 670"/>
                <a:gd name="T30" fmla="*/ 341 w 779"/>
                <a:gd name="T3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670">
                  <a:moveTo>
                    <a:pt x="779" y="0"/>
                  </a:moveTo>
                  <a:lnTo>
                    <a:pt x="779" y="390"/>
                  </a:lnTo>
                  <a:lnTo>
                    <a:pt x="661" y="670"/>
                  </a:lnTo>
                  <a:lnTo>
                    <a:pt x="491" y="670"/>
                  </a:lnTo>
                  <a:lnTo>
                    <a:pt x="551" y="390"/>
                  </a:lnTo>
                  <a:lnTo>
                    <a:pt x="439" y="390"/>
                  </a:lnTo>
                  <a:lnTo>
                    <a:pt x="439" y="0"/>
                  </a:lnTo>
                  <a:lnTo>
                    <a:pt x="779" y="0"/>
                  </a:lnTo>
                  <a:close/>
                  <a:moveTo>
                    <a:pt x="341" y="0"/>
                  </a:moveTo>
                  <a:lnTo>
                    <a:pt x="341" y="390"/>
                  </a:lnTo>
                  <a:lnTo>
                    <a:pt x="221" y="670"/>
                  </a:lnTo>
                  <a:lnTo>
                    <a:pt x="54" y="670"/>
                  </a:lnTo>
                  <a:lnTo>
                    <a:pt x="112" y="390"/>
                  </a:lnTo>
                  <a:lnTo>
                    <a:pt x="0" y="390"/>
                  </a:lnTo>
                  <a:lnTo>
                    <a:pt x="0" y="0"/>
                  </a:lnTo>
                  <a:lnTo>
                    <a:pt x="341" y="0"/>
                  </a:lnTo>
                  <a:close/>
                </a:path>
              </a:pathLst>
            </a:custGeom>
            <a:solidFill>
              <a:srgbClr val="E33333"/>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9">
              <a:extLst>
                <a:ext uri="{FF2B5EF4-FFF2-40B4-BE49-F238E27FC236}">
                  <a16:creationId xmlns:a16="http://schemas.microsoft.com/office/drawing/2014/main" id="{1A13A419-469A-4134-90B8-69248BDA7117}"/>
                </a:ext>
              </a:extLst>
            </p:cNvPr>
            <p:cNvSpPr>
              <a:spLocks noEditPoints="1"/>
            </p:cNvSpPr>
            <p:nvPr/>
          </p:nvSpPr>
          <p:spPr bwMode="auto">
            <a:xfrm>
              <a:off x="4714008" y="5393286"/>
              <a:ext cx="424902" cy="364980"/>
            </a:xfrm>
            <a:custGeom>
              <a:avLst/>
              <a:gdLst>
                <a:gd name="T0" fmla="*/ 780 w 780"/>
                <a:gd name="T1" fmla="*/ 0 h 670"/>
                <a:gd name="T2" fmla="*/ 780 w 780"/>
                <a:gd name="T3" fmla="*/ 388 h 670"/>
                <a:gd name="T4" fmla="*/ 662 w 780"/>
                <a:gd name="T5" fmla="*/ 670 h 670"/>
                <a:gd name="T6" fmla="*/ 490 w 780"/>
                <a:gd name="T7" fmla="*/ 670 h 670"/>
                <a:gd name="T8" fmla="*/ 550 w 780"/>
                <a:gd name="T9" fmla="*/ 388 h 670"/>
                <a:gd name="T10" fmla="*/ 438 w 780"/>
                <a:gd name="T11" fmla="*/ 388 h 670"/>
                <a:gd name="T12" fmla="*/ 438 w 780"/>
                <a:gd name="T13" fmla="*/ 0 h 670"/>
                <a:gd name="T14" fmla="*/ 780 w 780"/>
                <a:gd name="T15" fmla="*/ 0 h 670"/>
                <a:gd name="T16" fmla="*/ 340 w 780"/>
                <a:gd name="T17" fmla="*/ 0 h 670"/>
                <a:gd name="T18" fmla="*/ 340 w 780"/>
                <a:gd name="T19" fmla="*/ 388 h 670"/>
                <a:gd name="T20" fmla="*/ 222 w 780"/>
                <a:gd name="T21" fmla="*/ 670 h 670"/>
                <a:gd name="T22" fmla="*/ 52 w 780"/>
                <a:gd name="T23" fmla="*/ 670 h 670"/>
                <a:gd name="T24" fmla="*/ 112 w 780"/>
                <a:gd name="T25" fmla="*/ 388 h 670"/>
                <a:gd name="T26" fmla="*/ 0 w 780"/>
                <a:gd name="T27" fmla="*/ 388 h 670"/>
                <a:gd name="T28" fmla="*/ 0 w 780"/>
                <a:gd name="T29" fmla="*/ 0 h 670"/>
                <a:gd name="T30" fmla="*/ 340 w 780"/>
                <a:gd name="T3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0" h="670">
                  <a:moveTo>
                    <a:pt x="780" y="0"/>
                  </a:moveTo>
                  <a:lnTo>
                    <a:pt x="780" y="388"/>
                  </a:lnTo>
                  <a:lnTo>
                    <a:pt x="662" y="670"/>
                  </a:lnTo>
                  <a:lnTo>
                    <a:pt x="490" y="670"/>
                  </a:lnTo>
                  <a:lnTo>
                    <a:pt x="550" y="388"/>
                  </a:lnTo>
                  <a:lnTo>
                    <a:pt x="438" y="388"/>
                  </a:lnTo>
                  <a:lnTo>
                    <a:pt x="438" y="0"/>
                  </a:lnTo>
                  <a:lnTo>
                    <a:pt x="780" y="0"/>
                  </a:lnTo>
                  <a:close/>
                  <a:moveTo>
                    <a:pt x="340" y="0"/>
                  </a:moveTo>
                  <a:lnTo>
                    <a:pt x="340" y="388"/>
                  </a:lnTo>
                  <a:lnTo>
                    <a:pt x="222" y="670"/>
                  </a:lnTo>
                  <a:lnTo>
                    <a:pt x="52" y="670"/>
                  </a:lnTo>
                  <a:lnTo>
                    <a:pt x="112" y="388"/>
                  </a:lnTo>
                  <a:lnTo>
                    <a:pt x="0" y="388"/>
                  </a:lnTo>
                  <a:lnTo>
                    <a:pt x="0" y="0"/>
                  </a:lnTo>
                  <a:lnTo>
                    <a:pt x="340" y="0"/>
                  </a:lnTo>
                  <a:close/>
                </a:path>
              </a:pathLst>
            </a:custGeom>
            <a:solidFill>
              <a:srgbClr val="E33333"/>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6" name="Title 1">
            <a:extLst>
              <a:ext uri="{FF2B5EF4-FFF2-40B4-BE49-F238E27FC236}">
                <a16:creationId xmlns:a16="http://schemas.microsoft.com/office/drawing/2014/main" id="{24057E99-87AA-4F5A-94E6-CE66FCE27F09}"/>
              </a:ext>
            </a:extLst>
          </p:cNvPr>
          <p:cNvSpPr txBox="1">
            <a:spLocks/>
          </p:cNvSpPr>
          <p:nvPr/>
        </p:nvSpPr>
        <p:spPr bwMode="auto">
          <a:xfrm>
            <a:off x="8060967" y="1548956"/>
            <a:ext cx="2332254" cy="34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5A5A5A"/>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Improving outcomes with better decision-making…</a:t>
            </a:r>
            <a:endParaRPr kumimoji="0" lang="en-US" sz="1600" b="1" i="0" u="none" strike="noStrike" kern="0" cap="none" spc="0" normalizeH="0" baseline="0" noProof="0">
              <a:ln>
                <a:noFill/>
              </a:ln>
              <a:solidFill>
                <a:srgbClr val="5A5A5A"/>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TextBox 27">
            <a:extLst>
              <a:ext uri="{FF2B5EF4-FFF2-40B4-BE49-F238E27FC236}">
                <a16:creationId xmlns:a16="http://schemas.microsoft.com/office/drawing/2014/main" id="{03ABC1D8-6F6C-439C-907E-B3924BA4FEFD}"/>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319258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0-#ppt_w/2"/>
                                          </p:val>
                                        </p:tav>
                                        <p:tav tm="100000">
                                          <p:val>
                                            <p:strVal val="#ppt_x"/>
                                          </p:val>
                                        </p:tav>
                                      </p:tavLst>
                                    </p:anim>
                                    <p:anim calcmode="lin" valueType="num">
                                      <p:cBhvr additive="base">
                                        <p:cTn id="21"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AC84B4-7C55-433D-A5FD-B70DDCDCC773}"/>
              </a:ext>
            </a:extLst>
          </p:cNvPr>
          <p:cNvPicPr>
            <a:picLocks noChangeAspect="1"/>
          </p:cNvPicPr>
          <p:nvPr/>
        </p:nvPicPr>
        <p:blipFill>
          <a:blip r:embed="rId3"/>
          <a:stretch>
            <a:fillRect/>
          </a:stretch>
        </p:blipFill>
        <p:spPr>
          <a:xfrm>
            <a:off x="440051" y="5846575"/>
            <a:ext cx="2148770" cy="1011425"/>
          </a:xfrm>
          <a:prstGeom prst="rect">
            <a:avLst/>
          </a:prstGeom>
        </p:spPr>
      </p:pic>
      <p:sp>
        <p:nvSpPr>
          <p:cNvPr id="3" name="TextBox 2">
            <a:extLst>
              <a:ext uri="{FF2B5EF4-FFF2-40B4-BE49-F238E27FC236}">
                <a16:creationId xmlns:a16="http://schemas.microsoft.com/office/drawing/2014/main" id="{F3FD5480-DA5A-4368-8DC2-00D88466BA0C}"/>
              </a:ext>
            </a:extLst>
          </p:cNvPr>
          <p:cNvSpPr txBox="1"/>
          <p:nvPr/>
        </p:nvSpPr>
        <p:spPr>
          <a:xfrm>
            <a:off x="612941" y="460479"/>
            <a:ext cx="10460714" cy="8002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404040"/>
                </a:solidFill>
                <a:latin typeface="Source Sans Pro" panose="020B0503030403020204" pitchFamily="34" charset="0"/>
                <a:ea typeface="Source Sans Pro" panose="020B0503030403020204" pitchFamily="34" charset="0"/>
                <a:cs typeface="Open Sans" panose="020B0606030504020204" pitchFamily="34" charset="0"/>
              </a:rPr>
              <a:t>BUSINESS INSIGHTS </a:t>
            </a:r>
            <a:endParaRPr kumimoji="0" lang="en-US" sz="3200" b="1" i="0" u="none" strike="noStrike" kern="1200" cap="none" spc="0" normalizeH="0" baseline="0" noProof="0">
              <a:ln>
                <a:noFill/>
              </a:ln>
              <a:solidFill>
                <a:srgbClr val="404040"/>
              </a:solidFill>
              <a:effectLst/>
              <a:uLnTx/>
              <a:uFillTx/>
              <a:latin typeface="Source Sans Pro" panose="020B0503030403020204" pitchFamily="34" charset="0"/>
              <a:ea typeface="Source Sans Pro" panose="020B0503030403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A5A5A"/>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TURNING BUSINESS INTELLIGENCE &amp; ANALYTICS INTO BUSINESS INSIGHTS</a:t>
            </a:r>
          </a:p>
        </p:txBody>
      </p:sp>
      <p:grpSp>
        <p:nvGrpSpPr>
          <p:cNvPr id="4" name="Group 3">
            <a:extLst>
              <a:ext uri="{FF2B5EF4-FFF2-40B4-BE49-F238E27FC236}">
                <a16:creationId xmlns:a16="http://schemas.microsoft.com/office/drawing/2014/main" id="{5CD8092E-34F7-4135-A63C-6F59428EB684}"/>
              </a:ext>
            </a:extLst>
          </p:cNvPr>
          <p:cNvGrpSpPr/>
          <p:nvPr/>
        </p:nvGrpSpPr>
        <p:grpSpPr>
          <a:xfrm>
            <a:off x="508640" y="1943201"/>
            <a:ext cx="2559941" cy="3221705"/>
            <a:chOff x="1086076" y="1998570"/>
            <a:chExt cx="2559941" cy="3221705"/>
          </a:xfrm>
        </p:grpSpPr>
        <p:grpSp>
          <p:nvGrpSpPr>
            <p:cNvPr id="5" name="Group 4">
              <a:extLst>
                <a:ext uri="{FF2B5EF4-FFF2-40B4-BE49-F238E27FC236}">
                  <a16:creationId xmlns:a16="http://schemas.microsoft.com/office/drawing/2014/main" id="{E8D812CF-690C-4F1C-A590-143E3F767BCC}"/>
                </a:ext>
              </a:extLst>
            </p:cNvPr>
            <p:cNvGrpSpPr/>
            <p:nvPr/>
          </p:nvGrpSpPr>
          <p:grpSpPr>
            <a:xfrm>
              <a:off x="1394384" y="1998570"/>
              <a:ext cx="1966119" cy="2192338"/>
              <a:chOff x="1524781" y="1611602"/>
              <a:chExt cx="1966119" cy="2192338"/>
            </a:xfrm>
          </p:grpSpPr>
          <p:sp>
            <p:nvSpPr>
              <p:cNvPr id="7" name="Freeform 7">
                <a:extLst>
                  <a:ext uri="{FF2B5EF4-FFF2-40B4-BE49-F238E27FC236}">
                    <a16:creationId xmlns:a16="http://schemas.microsoft.com/office/drawing/2014/main" id="{E463F308-237C-40E1-BDD1-623E4DE0EBBE}"/>
                  </a:ext>
                </a:extLst>
              </p:cNvPr>
              <p:cNvSpPr>
                <a:spLocks noEditPoints="1"/>
              </p:cNvSpPr>
              <p:nvPr/>
            </p:nvSpPr>
            <p:spPr bwMode="auto">
              <a:xfrm>
                <a:off x="1524781" y="1611602"/>
                <a:ext cx="1966119" cy="2192338"/>
              </a:xfrm>
              <a:custGeom>
                <a:avLst/>
                <a:gdLst>
                  <a:gd name="T0" fmla="*/ 418 w 836"/>
                  <a:gd name="T1" fmla="*/ 930 h 930"/>
                  <a:gd name="T2" fmla="*/ 359 w 836"/>
                  <a:gd name="T3" fmla="*/ 914 h 930"/>
                  <a:gd name="T4" fmla="*/ 59 w 836"/>
                  <a:gd name="T5" fmla="*/ 740 h 930"/>
                  <a:gd name="T6" fmla="*/ 0 w 836"/>
                  <a:gd name="T7" fmla="*/ 638 h 930"/>
                  <a:gd name="T8" fmla="*/ 0 w 836"/>
                  <a:gd name="T9" fmla="*/ 291 h 930"/>
                  <a:gd name="T10" fmla="*/ 59 w 836"/>
                  <a:gd name="T11" fmla="*/ 189 h 930"/>
                  <a:gd name="T12" fmla="*/ 359 w 836"/>
                  <a:gd name="T13" fmla="*/ 16 h 930"/>
                  <a:gd name="T14" fmla="*/ 418 w 836"/>
                  <a:gd name="T15" fmla="*/ 0 h 930"/>
                  <a:gd name="T16" fmla="*/ 477 w 836"/>
                  <a:gd name="T17" fmla="*/ 16 h 930"/>
                  <a:gd name="T18" fmla="*/ 777 w 836"/>
                  <a:gd name="T19" fmla="*/ 189 h 930"/>
                  <a:gd name="T20" fmla="*/ 836 w 836"/>
                  <a:gd name="T21" fmla="*/ 291 h 930"/>
                  <a:gd name="T22" fmla="*/ 836 w 836"/>
                  <a:gd name="T23" fmla="*/ 638 h 930"/>
                  <a:gd name="T24" fmla="*/ 777 w 836"/>
                  <a:gd name="T25" fmla="*/ 740 h 930"/>
                  <a:gd name="T26" fmla="*/ 477 w 836"/>
                  <a:gd name="T27" fmla="*/ 914 h 930"/>
                  <a:gd name="T28" fmla="*/ 418 w 836"/>
                  <a:gd name="T29" fmla="*/ 930 h 930"/>
                  <a:gd name="T30" fmla="*/ 418 w 836"/>
                  <a:gd name="T31" fmla="*/ 31 h 930"/>
                  <a:gd name="T32" fmla="*/ 374 w 836"/>
                  <a:gd name="T33" fmla="*/ 43 h 930"/>
                  <a:gd name="T34" fmla="*/ 74 w 836"/>
                  <a:gd name="T35" fmla="*/ 216 h 930"/>
                  <a:gd name="T36" fmla="*/ 31 w 836"/>
                  <a:gd name="T37" fmla="*/ 291 h 930"/>
                  <a:gd name="T38" fmla="*/ 31 w 836"/>
                  <a:gd name="T39" fmla="*/ 638 h 930"/>
                  <a:gd name="T40" fmla="*/ 74 w 836"/>
                  <a:gd name="T41" fmla="*/ 713 h 930"/>
                  <a:gd name="T42" fmla="*/ 374 w 836"/>
                  <a:gd name="T43" fmla="*/ 887 h 930"/>
                  <a:gd name="T44" fmla="*/ 462 w 836"/>
                  <a:gd name="T45" fmla="*/ 887 h 930"/>
                  <a:gd name="T46" fmla="*/ 762 w 836"/>
                  <a:gd name="T47" fmla="*/ 713 h 930"/>
                  <a:gd name="T48" fmla="*/ 805 w 836"/>
                  <a:gd name="T49" fmla="*/ 638 h 930"/>
                  <a:gd name="T50" fmla="*/ 805 w 836"/>
                  <a:gd name="T51" fmla="*/ 291 h 930"/>
                  <a:gd name="T52" fmla="*/ 762 w 836"/>
                  <a:gd name="T53" fmla="*/ 216 h 930"/>
                  <a:gd name="T54" fmla="*/ 462 w 836"/>
                  <a:gd name="T55" fmla="*/ 43 h 930"/>
                  <a:gd name="T56" fmla="*/ 418 w 836"/>
                  <a:gd name="T57" fmla="*/ 31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6" h="930">
                    <a:moveTo>
                      <a:pt x="418" y="930"/>
                    </a:moveTo>
                    <a:cubicBezTo>
                      <a:pt x="397" y="930"/>
                      <a:pt x="377" y="924"/>
                      <a:pt x="359" y="914"/>
                    </a:cubicBezTo>
                    <a:cubicBezTo>
                      <a:pt x="59" y="740"/>
                      <a:pt x="59" y="740"/>
                      <a:pt x="59" y="740"/>
                    </a:cubicBezTo>
                    <a:cubicBezTo>
                      <a:pt x="22" y="719"/>
                      <a:pt x="0" y="680"/>
                      <a:pt x="0" y="638"/>
                    </a:cubicBezTo>
                    <a:cubicBezTo>
                      <a:pt x="0" y="291"/>
                      <a:pt x="0" y="291"/>
                      <a:pt x="0" y="291"/>
                    </a:cubicBezTo>
                    <a:cubicBezTo>
                      <a:pt x="0" y="249"/>
                      <a:pt x="22" y="210"/>
                      <a:pt x="59" y="189"/>
                    </a:cubicBezTo>
                    <a:cubicBezTo>
                      <a:pt x="359" y="16"/>
                      <a:pt x="359" y="16"/>
                      <a:pt x="359" y="16"/>
                    </a:cubicBezTo>
                    <a:cubicBezTo>
                      <a:pt x="377" y="5"/>
                      <a:pt x="397" y="0"/>
                      <a:pt x="418" y="0"/>
                    </a:cubicBezTo>
                    <a:cubicBezTo>
                      <a:pt x="439" y="0"/>
                      <a:pt x="459" y="5"/>
                      <a:pt x="477" y="16"/>
                    </a:cubicBezTo>
                    <a:cubicBezTo>
                      <a:pt x="777" y="189"/>
                      <a:pt x="777" y="189"/>
                      <a:pt x="777" y="189"/>
                    </a:cubicBezTo>
                    <a:cubicBezTo>
                      <a:pt x="814" y="210"/>
                      <a:pt x="836" y="249"/>
                      <a:pt x="836" y="291"/>
                    </a:cubicBezTo>
                    <a:cubicBezTo>
                      <a:pt x="836" y="638"/>
                      <a:pt x="836" y="638"/>
                      <a:pt x="836" y="638"/>
                    </a:cubicBezTo>
                    <a:cubicBezTo>
                      <a:pt x="836" y="680"/>
                      <a:pt x="814" y="719"/>
                      <a:pt x="777" y="740"/>
                    </a:cubicBezTo>
                    <a:cubicBezTo>
                      <a:pt x="477" y="914"/>
                      <a:pt x="477" y="914"/>
                      <a:pt x="477" y="914"/>
                    </a:cubicBezTo>
                    <a:cubicBezTo>
                      <a:pt x="459" y="924"/>
                      <a:pt x="439" y="930"/>
                      <a:pt x="418" y="930"/>
                    </a:cubicBezTo>
                    <a:close/>
                    <a:moveTo>
                      <a:pt x="418" y="31"/>
                    </a:moveTo>
                    <a:cubicBezTo>
                      <a:pt x="403" y="31"/>
                      <a:pt x="388" y="35"/>
                      <a:pt x="374" y="43"/>
                    </a:cubicBezTo>
                    <a:cubicBezTo>
                      <a:pt x="74" y="216"/>
                      <a:pt x="74" y="216"/>
                      <a:pt x="74" y="216"/>
                    </a:cubicBezTo>
                    <a:cubicBezTo>
                      <a:pt x="47" y="231"/>
                      <a:pt x="31" y="260"/>
                      <a:pt x="31" y="291"/>
                    </a:cubicBezTo>
                    <a:cubicBezTo>
                      <a:pt x="31" y="638"/>
                      <a:pt x="31" y="638"/>
                      <a:pt x="31" y="638"/>
                    </a:cubicBezTo>
                    <a:cubicBezTo>
                      <a:pt x="31" y="669"/>
                      <a:pt x="47" y="698"/>
                      <a:pt x="74" y="713"/>
                    </a:cubicBezTo>
                    <a:cubicBezTo>
                      <a:pt x="374" y="887"/>
                      <a:pt x="374" y="887"/>
                      <a:pt x="374" y="887"/>
                    </a:cubicBezTo>
                    <a:cubicBezTo>
                      <a:pt x="401" y="902"/>
                      <a:pt x="435" y="902"/>
                      <a:pt x="462" y="887"/>
                    </a:cubicBezTo>
                    <a:cubicBezTo>
                      <a:pt x="762" y="713"/>
                      <a:pt x="762" y="713"/>
                      <a:pt x="762" y="713"/>
                    </a:cubicBezTo>
                    <a:cubicBezTo>
                      <a:pt x="788" y="698"/>
                      <a:pt x="805" y="669"/>
                      <a:pt x="805" y="638"/>
                    </a:cubicBezTo>
                    <a:cubicBezTo>
                      <a:pt x="805" y="291"/>
                      <a:pt x="805" y="291"/>
                      <a:pt x="805" y="291"/>
                    </a:cubicBezTo>
                    <a:cubicBezTo>
                      <a:pt x="805" y="260"/>
                      <a:pt x="788" y="231"/>
                      <a:pt x="762" y="216"/>
                    </a:cubicBezTo>
                    <a:cubicBezTo>
                      <a:pt x="462" y="43"/>
                      <a:pt x="462" y="43"/>
                      <a:pt x="462" y="43"/>
                    </a:cubicBezTo>
                    <a:cubicBezTo>
                      <a:pt x="448" y="35"/>
                      <a:pt x="433" y="31"/>
                      <a:pt x="418" y="31"/>
                    </a:cubicBezTo>
                    <a:close/>
                  </a:path>
                </a:pathLst>
              </a:custGeom>
              <a:solidFill>
                <a:srgbClr val="FC4F4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DDC534B-D14E-4F61-B0BD-7FB4E9FF9D91}"/>
                  </a:ext>
                </a:extLst>
              </p:cNvPr>
              <p:cNvGrpSpPr/>
              <p:nvPr/>
            </p:nvGrpSpPr>
            <p:grpSpPr>
              <a:xfrm>
                <a:off x="1921753" y="2409623"/>
                <a:ext cx="1153055" cy="800529"/>
                <a:chOff x="15399439" y="6826366"/>
                <a:chExt cx="874262" cy="606972"/>
              </a:xfrm>
              <a:solidFill>
                <a:srgbClr val="404040"/>
              </a:solidFill>
            </p:grpSpPr>
            <p:sp>
              <p:nvSpPr>
                <p:cNvPr id="10" name="Oval 75">
                  <a:extLst>
                    <a:ext uri="{FF2B5EF4-FFF2-40B4-BE49-F238E27FC236}">
                      <a16:creationId xmlns:a16="http://schemas.microsoft.com/office/drawing/2014/main" id="{DCB50ED5-5825-4B56-866D-0D798C784A10}"/>
                    </a:ext>
                  </a:extLst>
                </p:cNvPr>
                <p:cNvSpPr>
                  <a:spLocks noChangeArrowheads="1"/>
                </p:cNvSpPr>
                <p:nvPr/>
              </p:nvSpPr>
              <p:spPr bwMode="auto">
                <a:xfrm>
                  <a:off x="15482967" y="6826366"/>
                  <a:ext cx="175409" cy="17540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76">
                  <a:extLst>
                    <a:ext uri="{FF2B5EF4-FFF2-40B4-BE49-F238E27FC236}">
                      <a16:creationId xmlns:a16="http://schemas.microsoft.com/office/drawing/2014/main" id="{9EA13491-AD71-4B2C-ABDD-C334247855FF}"/>
                    </a:ext>
                  </a:extLst>
                </p:cNvPr>
                <p:cNvSpPr>
                  <a:spLocks noChangeArrowheads="1"/>
                </p:cNvSpPr>
                <p:nvPr/>
              </p:nvSpPr>
              <p:spPr bwMode="auto">
                <a:xfrm>
                  <a:off x="15714062" y="6837503"/>
                  <a:ext cx="242232" cy="2422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77">
                  <a:extLst>
                    <a:ext uri="{FF2B5EF4-FFF2-40B4-BE49-F238E27FC236}">
                      <a16:creationId xmlns:a16="http://schemas.microsoft.com/office/drawing/2014/main" id="{DE544620-2012-4F76-9EF7-A118455E716B}"/>
                    </a:ext>
                  </a:extLst>
                </p:cNvPr>
                <p:cNvSpPr>
                  <a:spLocks/>
                </p:cNvSpPr>
                <p:nvPr/>
              </p:nvSpPr>
              <p:spPr bwMode="auto">
                <a:xfrm>
                  <a:off x="15597122" y="7079735"/>
                  <a:ext cx="478895" cy="353603"/>
                </a:xfrm>
                <a:custGeom>
                  <a:avLst/>
                  <a:gdLst>
                    <a:gd name="T0" fmla="*/ 166 w 172"/>
                    <a:gd name="T1" fmla="*/ 75 h 127"/>
                    <a:gd name="T2" fmla="*/ 156 w 172"/>
                    <a:gd name="T3" fmla="*/ 45 h 127"/>
                    <a:gd name="T4" fmla="*/ 117 w 172"/>
                    <a:gd name="T5" fmla="*/ 0 h 127"/>
                    <a:gd name="T6" fmla="*/ 86 w 172"/>
                    <a:gd name="T7" fmla="*/ 12 h 127"/>
                    <a:gd name="T8" fmla="*/ 55 w 172"/>
                    <a:gd name="T9" fmla="*/ 0 h 127"/>
                    <a:gd name="T10" fmla="*/ 15 w 172"/>
                    <a:gd name="T11" fmla="*/ 46 h 127"/>
                    <a:gd name="T12" fmla="*/ 6 w 172"/>
                    <a:gd name="T13" fmla="*/ 75 h 127"/>
                    <a:gd name="T14" fmla="*/ 29 w 172"/>
                    <a:gd name="T15" fmla="*/ 117 h 127"/>
                    <a:gd name="T16" fmla="*/ 30 w 172"/>
                    <a:gd name="T17" fmla="*/ 118 h 127"/>
                    <a:gd name="T18" fmla="*/ 142 w 172"/>
                    <a:gd name="T19" fmla="*/ 118 h 127"/>
                    <a:gd name="T20" fmla="*/ 142 w 172"/>
                    <a:gd name="T21" fmla="*/ 117 h 127"/>
                    <a:gd name="T22" fmla="*/ 166 w 172"/>
                    <a:gd name="T23" fmla="*/ 7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27">
                      <a:moveTo>
                        <a:pt x="166" y="75"/>
                      </a:moveTo>
                      <a:cubicBezTo>
                        <a:pt x="156" y="45"/>
                        <a:pt x="156" y="45"/>
                        <a:pt x="156" y="45"/>
                      </a:cubicBezTo>
                      <a:cubicBezTo>
                        <a:pt x="150" y="24"/>
                        <a:pt x="135" y="9"/>
                        <a:pt x="117" y="0"/>
                      </a:cubicBezTo>
                      <a:cubicBezTo>
                        <a:pt x="109" y="7"/>
                        <a:pt x="98" y="12"/>
                        <a:pt x="86" y="12"/>
                      </a:cubicBezTo>
                      <a:cubicBezTo>
                        <a:pt x="74" y="12"/>
                        <a:pt x="63" y="7"/>
                        <a:pt x="55" y="0"/>
                      </a:cubicBezTo>
                      <a:cubicBezTo>
                        <a:pt x="36" y="9"/>
                        <a:pt x="21" y="26"/>
                        <a:pt x="15" y="46"/>
                      </a:cubicBezTo>
                      <a:cubicBezTo>
                        <a:pt x="6" y="75"/>
                        <a:pt x="6" y="75"/>
                        <a:pt x="6" y="75"/>
                      </a:cubicBezTo>
                      <a:cubicBezTo>
                        <a:pt x="0" y="93"/>
                        <a:pt x="11" y="113"/>
                        <a:pt x="29" y="117"/>
                      </a:cubicBezTo>
                      <a:cubicBezTo>
                        <a:pt x="30" y="118"/>
                        <a:pt x="30" y="118"/>
                        <a:pt x="30" y="118"/>
                      </a:cubicBezTo>
                      <a:cubicBezTo>
                        <a:pt x="67" y="127"/>
                        <a:pt x="105" y="127"/>
                        <a:pt x="142" y="118"/>
                      </a:cubicBezTo>
                      <a:cubicBezTo>
                        <a:pt x="142" y="117"/>
                        <a:pt x="142" y="117"/>
                        <a:pt x="142" y="117"/>
                      </a:cubicBezTo>
                      <a:cubicBezTo>
                        <a:pt x="161" y="113"/>
                        <a:pt x="172" y="93"/>
                        <a:pt x="16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78">
                  <a:extLst>
                    <a:ext uri="{FF2B5EF4-FFF2-40B4-BE49-F238E27FC236}">
                      <a16:creationId xmlns:a16="http://schemas.microsoft.com/office/drawing/2014/main" id="{425942DE-35C1-4989-90E4-0B35892E47D8}"/>
                    </a:ext>
                  </a:extLst>
                </p:cNvPr>
                <p:cNvSpPr>
                  <a:spLocks/>
                </p:cNvSpPr>
                <p:nvPr/>
              </p:nvSpPr>
              <p:spPr bwMode="auto">
                <a:xfrm>
                  <a:off x="15399439" y="7001776"/>
                  <a:ext cx="306270" cy="250585"/>
                </a:xfrm>
                <a:custGeom>
                  <a:avLst/>
                  <a:gdLst>
                    <a:gd name="T0" fmla="*/ 77 w 110"/>
                    <a:gd name="T1" fmla="*/ 72 h 90"/>
                    <a:gd name="T2" fmla="*/ 110 w 110"/>
                    <a:gd name="T3" fmla="*/ 27 h 90"/>
                    <a:gd name="T4" fmla="*/ 84 w 110"/>
                    <a:gd name="T5" fmla="*/ 0 h 90"/>
                    <a:gd name="T6" fmla="*/ 61 w 110"/>
                    <a:gd name="T7" fmla="*/ 8 h 90"/>
                    <a:gd name="T8" fmla="*/ 39 w 110"/>
                    <a:gd name="T9" fmla="*/ 0 h 90"/>
                    <a:gd name="T10" fmla="*/ 10 w 110"/>
                    <a:gd name="T11" fmla="*/ 33 h 90"/>
                    <a:gd name="T12" fmla="*/ 4 w 110"/>
                    <a:gd name="T13" fmla="*/ 54 h 90"/>
                    <a:gd name="T14" fmla="*/ 21 w 110"/>
                    <a:gd name="T15" fmla="*/ 85 h 90"/>
                    <a:gd name="T16" fmla="*/ 21 w 110"/>
                    <a:gd name="T17" fmla="*/ 85 h 90"/>
                    <a:gd name="T18" fmla="*/ 72 w 110"/>
                    <a:gd name="T19" fmla="*/ 89 h 90"/>
                    <a:gd name="T20" fmla="*/ 77 w 110"/>
                    <a:gd name="T21"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0">
                      <a:moveTo>
                        <a:pt x="77" y="72"/>
                      </a:moveTo>
                      <a:cubicBezTo>
                        <a:pt x="83" y="54"/>
                        <a:pt x="95" y="38"/>
                        <a:pt x="110" y="27"/>
                      </a:cubicBezTo>
                      <a:cubicBezTo>
                        <a:pt x="105" y="15"/>
                        <a:pt x="95" y="6"/>
                        <a:pt x="84" y="0"/>
                      </a:cubicBezTo>
                      <a:cubicBezTo>
                        <a:pt x="78" y="5"/>
                        <a:pt x="70" y="8"/>
                        <a:pt x="61" y="8"/>
                      </a:cubicBezTo>
                      <a:cubicBezTo>
                        <a:pt x="53" y="8"/>
                        <a:pt x="45" y="5"/>
                        <a:pt x="39" y="0"/>
                      </a:cubicBezTo>
                      <a:cubicBezTo>
                        <a:pt x="25" y="7"/>
                        <a:pt x="15" y="19"/>
                        <a:pt x="10" y="33"/>
                      </a:cubicBezTo>
                      <a:cubicBezTo>
                        <a:pt x="4" y="54"/>
                        <a:pt x="4" y="54"/>
                        <a:pt x="4" y="54"/>
                      </a:cubicBezTo>
                      <a:cubicBezTo>
                        <a:pt x="0" y="67"/>
                        <a:pt x="7" y="81"/>
                        <a:pt x="21" y="85"/>
                      </a:cubicBezTo>
                      <a:cubicBezTo>
                        <a:pt x="21" y="85"/>
                        <a:pt x="21" y="85"/>
                        <a:pt x="21" y="85"/>
                      </a:cubicBezTo>
                      <a:cubicBezTo>
                        <a:pt x="38" y="89"/>
                        <a:pt x="55" y="90"/>
                        <a:pt x="72" y="89"/>
                      </a:cubicBezTo>
                      <a:lnTo>
                        <a:pt x="77"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79">
                  <a:extLst>
                    <a:ext uri="{FF2B5EF4-FFF2-40B4-BE49-F238E27FC236}">
                      <a16:creationId xmlns:a16="http://schemas.microsoft.com/office/drawing/2014/main" id="{DC1061BF-181B-4CF0-A1F0-C3FA77F7B35F}"/>
                    </a:ext>
                  </a:extLst>
                </p:cNvPr>
                <p:cNvSpPr>
                  <a:spLocks noChangeArrowheads="1"/>
                </p:cNvSpPr>
                <p:nvPr/>
              </p:nvSpPr>
              <p:spPr bwMode="auto">
                <a:xfrm>
                  <a:off x="16014764" y="6826366"/>
                  <a:ext cx="175409" cy="17540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80">
                  <a:extLst>
                    <a:ext uri="{FF2B5EF4-FFF2-40B4-BE49-F238E27FC236}">
                      <a16:creationId xmlns:a16="http://schemas.microsoft.com/office/drawing/2014/main" id="{7418915E-682C-4BBF-A7DE-87EE8CD5B9A5}"/>
                    </a:ext>
                  </a:extLst>
                </p:cNvPr>
                <p:cNvSpPr>
                  <a:spLocks/>
                </p:cNvSpPr>
                <p:nvPr/>
              </p:nvSpPr>
              <p:spPr bwMode="auto">
                <a:xfrm>
                  <a:off x="15967431" y="7001776"/>
                  <a:ext cx="306270" cy="250585"/>
                </a:xfrm>
                <a:custGeom>
                  <a:avLst/>
                  <a:gdLst>
                    <a:gd name="T0" fmla="*/ 32 w 110"/>
                    <a:gd name="T1" fmla="*/ 72 h 90"/>
                    <a:gd name="T2" fmla="*/ 0 w 110"/>
                    <a:gd name="T3" fmla="*/ 27 h 90"/>
                    <a:gd name="T4" fmla="*/ 26 w 110"/>
                    <a:gd name="T5" fmla="*/ 0 h 90"/>
                    <a:gd name="T6" fmla="*/ 48 w 110"/>
                    <a:gd name="T7" fmla="*/ 8 h 90"/>
                    <a:gd name="T8" fmla="*/ 71 w 110"/>
                    <a:gd name="T9" fmla="*/ 0 h 90"/>
                    <a:gd name="T10" fmla="*/ 99 w 110"/>
                    <a:gd name="T11" fmla="*/ 33 h 90"/>
                    <a:gd name="T12" fmla="*/ 106 w 110"/>
                    <a:gd name="T13" fmla="*/ 54 h 90"/>
                    <a:gd name="T14" fmla="*/ 89 w 110"/>
                    <a:gd name="T15" fmla="*/ 85 h 90"/>
                    <a:gd name="T16" fmla="*/ 88 w 110"/>
                    <a:gd name="T17" fmla="*/ 85 h 90"/>
                    <a:gd name="T18" fmla="*/ 38 w 110"/>
                    <a:gd name="T19" fmla="*/ 89 h 90"/>
                    <a:gd name="T20" fmla="*/ 32 w 110"/>
                    <a:gd name="T21"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0">
                      <a:moveTo>
                        <a:pt x="32" y="72"/>
                      </a:moveTo>
                      <a:cubicBezTo>
                        <a:pt x="27" y="54"/>
                        <a:pt x="15" y="38"/>
                        <a:pt x="0" y="27"/>
                      </a:cubicBezTo>
                      <a:cubicBezTo>
                        <a:pt x="5" y="15"/>
                        <a:pt x="14" y="6"/>
                        <a:pt x="26" y="0"/>
                      </a:cubicBezTo>
                      <a:cubicBezTo>
                        <a:pt x="32" y="5"/>
                        <a:pt x="40" y="8"/>
                        <a:pt x="48" y="8"/>
                      </a:cubicBezTo>
                      <a:cubicBezTo>
                        <a:pt x="57" y="8"/>
                        <a:pt x="65" y="5"/>
                        <a:pt x="71" y="0"/>
                      </a:cubicBezTo>
                      <a:cubicBezTo>
                        <a:pt x="84" y="7"/>
                        <a:pt x="95" y="19"/>
                        <a:pt x="99" y="33"/>
                      </a:cubicBezTo>
                      <a:cubicBezTo>
                        <a:pt x="106" y="54"/>
                        <a:pt x="106" y="54"/>
                        <a:pt x="106" y="54"/>
                      </a:cubicBezTo>
                      <a:cubicBezTo>
                        <a:pt x="110" y="67"/>
                        <a:pt x="102" y="81"/>
                        <a:pt x="89" y="85"/>
                      </a:cubicBezTo>
                      <a:cubicBezTo>
                        <a:pt x="88" y="85"/>
                        <a:pt x="88" y="85"/>
                        <a:pt x="88" y="85"/>
                      </a:cubicBezTo>
                      <a:cubicBezTo>
                        <a:pt x="72" y="89"/>
                        <a:pt x="55" y="90"/>
                        <a:pt x="38" y="89"/>
                      </a:cubicBezTo>
                      <a:lnTo>
                        <a:pt x="3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 name="Title 13">
              <a:extLst>
                <a:ext uri="{FF2B5EF4-FFF2-40B4-BE49-F238E27FC236}">
                  <a16:creationId xmlns:a16="http://schemas.microsoft.com/office/drawing/2014/main" id="{C02A5007-0196-4E57-AFB2-3F99AA987BCD}"/>
                </a:ext>
              </a:extLst>
            </p:cNvPr>
            <p:cNvSpPr txBox="1">
              <a:spLocks/>
            </p:cNvSpPr>
            <p:nvPr/>
          </p:nvSpPr>
          <p:spPr>
            <a:xfrm>
              <a:off x="1086076" y="4451385"/>
              <a:ext cx="2559941" cy="76889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b="1">
                  <a:solidFill>
                    <a:srgbClr val="5A5A5A"/>
                  </a:solidFill>
                  <a:latin typeface="Source Sans Pro" panose="020B0503030403020204" pitchFamily="34" charset="0"/>
                  <a:ea typeface="Source Sans Pro" panose="020B0503030403020204" pitchFamily="34" charset="0"/>
                  <a:cs typeface="Open Sans" panose="020B0606030504020204" pitchFamily="34" charset="0"/>
                </a:rPr>
                <a:t>BUSINESS CUSTOMER NEEDS, GAPS, &amp; ASKS</a:t>
              </a:r>
              <a:endParaRPr kumimoji="0" lang="en-US" sz="2000" b="1" i="0" u="none" strike="noStrike" kern="1200" cap="none" spc="0" normalizeH="0" baseline="0" noProof="0">
                <a:ln>
                  <a:noFill/>
                </a:ln>
                <a:solidFill>
                  <a:srgbClr val="5A5A5A"/>
                </a:solidFill>
                <a:effectLst/>
                <a:uLnTx/>
                <a:uFillTx/>
                <a:latin typeface="Source Sans Pro" panose="020B0503030403020204" pitchFamily="34" charset="0"/>
                <a:ea typeface="Source Sans Pro" panose="020B0503030403020204" pitchFamily="34" charset="0"/>
                <a:cs typeface="Open Sans" panose="020B0606030504020204" pitchFamily="34" charset="0"/>
              </a:endParaRPr>
            </a:p>
          </p:txBody>
        </p:sp>
      </p:grpSp>
      <p:grpSp>
        <p:nvGrpSpPr>
          <p:cNvPr id="23" name="Group 22">
            <a:extLst>
              <a:ext uri="{FF2B5EF4-FFF2-40B4-BE49-F238E27FC236}">
                <a16:creationId xmlns:a16="http://schemas.microsoft.com/office/drawing/2014/main" id="{04727702-B279-491C-8F5C-137D92AA0A71}"/>
              </a:ext>
            </a:extLst>
          </p:cNvPr>
          <p:cNvGrpSpPr/>
          <p:nvPr/>
        </p:nvGrpSpPr>
        <p:grpSpPr>
          <a:xfrm>
            <a:off x="8821212" y="1998570"/>
            <a:ext cx="2559941" cy="3221705"/>
            <a:chOff x="8513714" y="1998570"/>
            <a:chExt cx="2559941" cy="3221705"/>
          </a:xfrm>
        </p:grpSpPr>
        <p:grpSp>
          <p:nvGrpSpPr>
            <p:cNvPr id="24" name="Group 23">
              <a:extLst>
                <a:ext uri="{FF2B5EF4-FFF2-40B4-BE49-F238E27FC236}">
                  <a16:creationId xmlns:a16="http://schemas.microsoft.com/office/drawing/2014/main" id="{7842DBA8-79F0-4F42-96E4-93FC9911A41B}"/>
                </a:ext>
              </a:extLst>
            </p:cNvPr>
            <p:cNvGrpSpPr/>
            <p:nvPr/>
          </p:nvGrpSpPr>
          <p:grpSpPr>
            <a:xfrm>
              <a:off x="8831497" y="1998570"/>
              <a:ext cx="1966119" cy="2192338"/>
              <a:chOff x="8642897" y="1525283"/>
              <a:chExt cx="1966119" cy="2192338"/>
            </a:xfrm>
          </p:grpSpPr>
          <p:grpSp>
            <p:nvGrpSpPr>
              <p:cNvPr id="26" name="Group 25">
                <a:extLst>
                  <a:ext uri="{FF2B5EF4-FFF2-40B4-BE49-F238E27FC236}">
                    <a16:creationId xmlns:a16="http://schemas.microsoft.com/office/drawing/2014/main" id="{AB580CA4-BE4E-4C2C-A064-8010CE281A14}"/>
                  </a:ext>
                </a:extLst>
              </p:cNvPr>
              <p:cNvGrpSpPr/>
              <p:nvPr/>
            </p:nvGrpSpPr>
            <p:grpSpPr>
              <a:xfrm>
                <a:off x="9049460" y="2204513"/>
                <a:ext cx="1220787" cy="941388"/>
                <a:chOff x="2895600" y="7908925"/>
                <a:chExt cx="1220787" cy="941388"/>
              </a:xfrm>
              <a:solidFill>
                <a:schemeClr val="tx1">
                  <a:lumMod val="65000"/>
                  <a:lumOff val="35000"/>
                </a:schemeClr>
              </a:solidFill>
            </p:grpSpPr>
            <p:sp>
              <p:nvSpPr>
                <p:cNvPr id="28" name="Freeform 2191">
                  <a:extLst>
                    <a:ext uri="{FF2B5EF4-FFF2-40B4-BE49-F238E27FC236}">
                      <a16:creationId xmlns:a16="http://schemas.microsoft.com/office/drawing/2014/main" id="{FDD3D835-40B3-4D63-95F4-4A11ACCD6456}"/>
                    </a:ext>
                  </a:extLst>
                </p:cNvPr>
                <p:cNvSpPr>
                  <a:spLocks noEditPoints="1"/>
                </p:cNvSpPr>
                <p:nvPr/>
              </p:nvSpPr>
              <p:spPr bwMode="auto">
                <a:xfrm>
                  <a:off x="3013075" y="8158163"/>
                  <a:ext cx="504825" cy="692150"/>
                </a:xfrm>
                <a:custGeom>
                  <a:avLst/>
                  <a:gdLst>
                    <a:gd name="T0" fmla="*/ 115 w 159"/>
                    <a:gd name="T1" fmla="*/ 200 h 218"/>
                    <a:gd name="T2" fmla="*/ 106 w 159"/>
                    <a:gd name="T3" fmla="*/ 145 h 218"/>
                    <a:gd name="T4" fmla="*/ 137 w 159"/>
                    <a:gd name="T5" fmla="*/ 120 h 218"/>
                    <a:gd name="T6" fmla="*/ 120 w 159"/>
                    <a:gd name="T7" fmla="*/ 23 h 218"/>
                    <a:gd name="T8" fmla="*/ 22 w 159"/>
                    <a:gd name="T9" fmla="*/ 39 h 218"/>
                    <a:gd name="T10" fmla="*/ 39 w 159"/>
                    <a:gd name="T11" fmla="*/ 137 h 218"/>
                    <a:gd name="T12" fmla="*/ 76 w 159"/>
                    <a:gd name="T13" fmla="*/ 150 h 218"/>
                    <a:gd name="T14" fmla="*/ 85 w 159"/>
                    <a:gd name="T15" fmla="*/ 205 h 218"/>
                    <a:gd name="T16" fmla="*/ 91 w 159"/>
                    <a:gd name="T17" fmla="*/ 215 h 218"/>
                    <a:gd name="T18" fmla="*/ 103 w 159"/>
                    <a:gd name="T19" fmla="*/ 217 h 218"/>
                    <a:gd name="T20" fmla="*/ 115 w 159"/>
                    <a:gd name="T21" fmla="*/ 200 h 218"/>
                    <a:gd name="T22" fmla="*/ 47 w 159"/>
                    <a:gd name="T23" fmla="*/ 125 h 218"/>
                    <a:gd name="T24" fmla="*/ 34 w 159"/>
                    <a:gd name="T25" fmla="*/ 48 h 218"/>
                    <a:gd name="T26" fmla="*/ 112 w 159"/>
                    <a:gd name="T27" fmla="*/ 35 h 218"/>
                    <a:gd name="T28" fmla="*/ 125 w 159"/>
                    <a:gd name="T29" fmla="*/ 112 h 218"/>
                    <a:gd name="T30" fmla="*/ 47 w 159"/>
                    <a:gd name="T31" fmla="*/ 1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218">
                      <a:moveTo>
                        <a:pt x="115" y="200"/>
                      </a:moveTo>
                      <a:cubicBezTo>
                        <a:pt x="115" y="200"/>
                        <a:pt x="106" y="145"/>
                        <a:pt x="106" y="145"/>
                      </a:cubicBezTo>
                      <a:cubicBezTo>
                        <a:pt x="118" y="140"/>
                        <a:pt x="129" y="132"/>
                        <a:pt x="137" y="120"/>
                      </a:cubicBezTo>
                      <a:cubicBezTo>
                        <a:pt x="159" y="89"/>
                        <a:pt x="152" y="45"/>
                        <a:pt x="120" y="23"/>
                      </a:cubicBezTo>
                      <a:cubicBezTo>
                        <a:pt x="88" y="0"/>
                        <a:pt x="45" y="8"/>
                        <a:pt x="22" y="39"/>
                      </a:cubicBezTo>
                      <a:cubicBezTo>
                        <a:pt x="0" y="71"/>
                        <a:pt x="7" y="115"/>
                        <a:pt x="39" y="137"/>
                      </a:cubicBezTo>
                      <a:cubicBezTo>
                        <a:pt x="50" y="145"/>
                        <a:pt x="63" y="149"/>
                        <a:pt x="76" y="150"/>
                      </a:cubicBezTo>
                      <a:cubicBezTo>
                        <a:pt x="76" y="150"/>
                        <a:pt x="85" y="205"/>
                        <a:pt x="85" y="205"/>
                      </a:cubicBezTo>
                      <a:cubicBezTo>
                        <a:pt x="86" y="209"/>
                        <a:pt x="88" y="212"/>
                        <a:pt x="91" y="215"/>
                      </a:cubicBezTo>
                      <a:cubicBezTo>
                        <a:pt x="95" y="217"/>
                        <a:pt x="99" y="218"/>
                        <a:pt x="103" y="217"/>
                      </a:cubicBezTo>
                      <a:cubicBezTo>
                        <a:pt x="111" y="216"/>
                        <a:pt x="117" y="208"/>
                        <a:pt x="115" y="200"/>
                      </a:cubicBezTo>
                      <a:close/>
                      <a:moveTo>
                        <a:pt x="47" y="125"/>
                      </a:moveTo>
                      <a:cubicBezTo>
                        <a:pt x="22" y="107"/>
                        <a:pt x="16" y="73"/>
                        <a:pt x="34" y="48"/>
                      </a:cubicBezTo>
                      <a:cubicBezTo>
                        <a:pt x="52" y="23"/>
                        <a:pt x="86" y="17"/>
                        <a:pt x="112" y="35"/>
                      </a:cubicBezTo>
                      <a:cubicBezTo>
                        <a:pt x="137" y="52"/>
                        <a:pt x="142" y="87"/>
                        <a:pt x="125" y="112"/>
                      </a:cubicBezTo>
                      <a:cubicBezTo>
                        <a:pt x="107" y="137"/>
                        <a:pt x="72" y="143"/>
                        <a:pt x="47" y="1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192">
                  <a:extLst>
                    <a:ext uri="{FF2B5EF4-FFF2-40B4-BE49-F238E27FC236}">
                      <a16:creationId xmlns:a16="http://schemas.microsoft.com/office/drawing/2014/main" id="{87769570-ED8F-4FEE-990D-CD1F46E5D167}"/>
                    </a:ext>
                  </a:extLst>
                </p:cNvPr>
                <p:cNvSpPr>
                  <a:spLocks/>
                </p:cNvSpPr>
                <p:nvPr/>
              </p:nvSpPr>
              <p:spPr bwMode="auto">
                <a:xfrm>
                  <a:off x="3451225" y="8062913"/>
                  <a:ext cx="665162" cy="447675"/>
                </a:xfrm>
                <a:custGeom>
                  <a:avLst/>
                  <a:gdLst>
                    <a:gd name="T0" fmla="*/ 172 w 210"/>
                    <a:gd name="T1" fmla="*/ 66 h 141"/>
                    <a:gd name="T2" fmla="*/ 147 w 210"/>
                    <a:gd name="T3" fmla="*/ 75 h 141"/>
                    <a:gd name="T4" fmla="*/ 84 w 210"/>
                    <a:gd name="T5" fmla="*/ 36 h 141"/>
                    <a:gd name="T6" fmla="*/ 86 w 210"/>
                    <a:gd name="T7" fmla="*/ 27 h 141"/>
                    <a:gd name="T8" fmla="*/ 59 w 210"/>
                    <a:gd name="T9" fmla="*/ 0 h 141"/>
                    <a:gd name="T10" fmla="*/ 32 w 210"/>
                    <a:gd name="T11" fmla="*/ 27 h 141"/>
                    <a:gd name="T12" fmla="*/ 34 w 210"/>
                    <a:gd name="T13" fmla="*/ 38 h 141"/>
                    <a:gd name="T14" fmla="*/ 0 w 210"/>
                    <a:gd name="T15" fmla="*/ 62 h 141"/>
                    <a:gd name="T16" fmla="*/ 8 w 210"/>
                    <a:gd name="T17" fmla="*/ 72 h 141"/>
                    <a:gd name="T18" fmla="*/ 41 w 210"/>
                    <a:gd name="T19" fmla="*/ 48 h 141"/>
                    <a:gd name="T20" fmla="*/ 59 w 210"/>
                    <a:gd name="T21" fmla="*/ 54 h 141"/>
                    <a:gd name="T22" fmla="*/ 78 w 210"/>
                    <a:gd name="T23" fmla="*/ 46 h 141"/>
                    <a:gd name="T24" fmla="*/ 139 w 210"/>
                    <a:gd name="T25" fmla="*/ 85 h 141"/>
                    <a:gd name="T26" fmla="*/ 134 w 210"/>
                    <a:gd name="T27" fmla="*/ 104 h 141"/>
                    <a:gd name="T28" fmla="*/ 172 w 210"/>
                    <a:gd name="T29" fmla="*/ 141 h 141"/>
                    <a:gd name="T30" fmla="*/ 210 w 210"/>
                    <a:gd name="T31" fmla="*/ 104 h 141"/>
                    <a:gd name="T32" fmla="*/ 172 w 210"/>
                    <a:gd name="T33" fmla="*/ 6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41">
                      <a:moveTo>
                        <a:pt x="172" y="66"/>
                      </a:moveTo>
                      <a:cubicBezTo>
                        <a:pt x="163" y="66"/>
                        <a:pt x="154" y="69"/>
                        <a:pt x="147" y="75"/>
                      </a:cubicBezTo>
                      <a:cubicBezTo>
                        <a:pt x="84" y="36"/>
                        <a:pt x="84" y="36"/>
                        <a:pt x="84" y="36"/>
                      </a:cubicBezTo>
                      <a:cubicBezTo>
                        <a:pt x="85" y="33"/>
                        <a:pt x="86" y="30"/>
                        <a:pt x="86" y="27"/>
                      </a:cubicBezTo>
                      <a:cubicBezTo>
                        <a:pt x="86" y="12"/>
                        <a:pt x="74" y="0"/>
                        <a:pt x="59" y="0"/>
                      </a:cubicBezTo>
                      <a:cubicBezTo>
                        <a:pt x="44" y="0"/>
                        <a:pt x="32" y="12"/>
                        <a:pt x="32" y="27"/>
                      </a:cubicBezTo>
                      <a:cubicBezTo>
                        <a:pt x="32" y="31"/>
                        <a:pt x="33" y="34"/>
                        <a:pt x="34" y="38"/>
                      </a:cubicBezTo>
                      <a:cubicBezTo>
                        <a:pt x="0" y="62"/>
                        <a:pt x="0" y="62"/>
                        <a:pt x="0" y="62"/>
                      </a:cubicBezTo>
                      <a:cubicBezTo>
                        <a:pt x="3" y="65"/>
                        <a:pt x="6" y="69"/>
                        <a:pt x="8" y="72"/>
                      </a:cubicBezTo>
                      <a:cubicBezTo>
                        <a:pt x="41" y="48"/>
                        <a:pt x="41" y="48"/>
                        <a:pt x="41" y="48"/>
                      </a:cubicBezTo>
                      <a:cubicBezTo>
                        <a:pt x="46" y="52"/>
                        <a:pt x="52" y="54"/>
                        <a:pt x="59" y="54"/>
                      </a:cubicBezTo>
                      <a:cubicBezTo>
                        <a:pt x="66" y="54"/>
                        <a:pt x="73" y="51"/>
                        <a:pt x="78" y="46"/>
                      </a:cubicBezTo>
                      <a:cubicBezTo>
                        <a:pt x="139" y="85"/>
                        <a:pt x="139" y="85"/>
                        <a:pt x="139" y="85"/>
                      </a:cubicBezTo>
                      <a:cubicBezTo>
                        <a:pt x="136" y="90"/>
                        <a:pt x="134" y="97"/>
                        <a:pt x="134" y="104"/>
                      </a:cubicBezTo>
                      <a:cubicBezTo>
                        <a:pt x="134" y="124"/>
                        <a:pt x="151" y="141"/>
                        <a:pt x="172" y="141"/>
                      </a:cubicBezTo>
                      <a:cubicBezTo>
                        <a:pt x="193" y="141"/>
                        <a:pt x="210" y="124"/>
                        <a:pt x="210" y="104"/>
                      </a:cubicBezTo>
                      <a:cubicBezTo>
                        <a:pt x="210" y="83"/>
                        <a:pt x="193" y="66"/>
                        <a:pt x="172"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193">
                  <a:extLst>
                    <a:ext uri="{FF2B5EF4-FFF2-40B4-BE49-F238E27FC236}">
                      <a16:creationId xmlns:a16="http://schemas.microsoft.com/office/drawing/2014/main" id="{4743509F-9DB0-404C-B24D-9026FE4DC39A}"/>
                    </a:ext>
                  </a:extLst>
                </p:cNvPr>
                <p:cNvSpPr>
                  <a:spLocks/>
                </p:cNvSpPr>
                <p:nvPr/>
              </p:nvSpPr>
              <p:spPr bwMode="auto">
                <a:xfrm>
                  <a:off x="3159125" y="8272463"/>
                  <a:ext cx="250825" cy="254000"/>
                </a:xfrm>
                <a:custGeom>
                  <a:avLst/>
                  <a:gdLst>
                    <a:gd name="T0" fmla="*/ 56 w 79"/>
                    <a:gd name="T1" fmla="*/ 23 h 80"/>
                    <a:gd name="T2" fmla="*/ 33 w 79"/>
                    <a:gd name="T3" fmla="*/ 14 h 80"/>
                    <a:gd name="T4" fmla="*/ 21 w 79"/>
                    <a:gd name="T5" fmla="*/ 16 h 80"/>
                    <a:gd name="T6" fmla="*/ 10 w 79"/>
                    <a:gd name="T7" fmla="*/ 0 h 80"/>
                    <a:gd name="T8" fmla="*/ 0 w 79"/>
                    <a:gd name="T9" fmla="*/ 7 h 80"/>
                    <a:gd name="T10" fmla="*/ 10 w 79"/>
                    <a:gd name="T11" fmla="*/ 23 h 80"/>
                    <a:gd name="T12" fmla="*/ 0 w 79"/>
                    <a:gd name="T13" fmla="*/ 47 h 80"/>
                    <a:gd name="T14" fmla="*/ 33 w 79"/>
                    <a:gd name="T15" fmla="*/ 80 h 80"/>
                    <a:gd name="T16" fmla="*/ 66 w 79"/>
                    <a:gd name="T17" fmla="*/ 47 h 80"/>
                    <a:gd name="T18" fmla="*/ 63 w 79"/>
                    <a:gd name="T19" fmla="*/ 33 h 80"/>
                    <a:gd name="T20" fmla="*/ 79 w 79"/>
                    <a:gd name="T21" fmla="*/ 21 h 80"/>
                    <a:gd name="T22" fmla="*/ 71 w 79"/>
                    <a:gd name="T23" fmla="*/ 11 h 80"/>
                    <a:gd name="T24" fmla="*/ 56 w 79"/>
                    <a:gd name="T25"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80">
                      <a:moveTo>
                        <a:pt x="56" y="23"/>
                      </a:moveTo>
                      <a:cubicBezTo>
                        <a:pt x="50" y="17"/>
                        <a:pt x="42" y="14"/>
                        <a:pt x="33" y="14"/>
                      </a:cubicBezTo>
                      <a:cubicBezTo>
                        <a:pt x="29" y="14"/>
                        <a:pt x="25" y="15"/>
                        <a:pt x="21" y="16"/>
                      </a:cubicBezTo>
                      <a:cubicBezTo>
                        <a:pt x="10" y="0"/>
                        <a:pt x="10" y="0"/>
                        <a:pt x="10" y="0"/>
                      </a:cubicBezTo>
                      <a:cubicBezTo>
                        <a:pt x="7" y="2"/>
                        <a:pt x="3" y="4"/>
                        <a:pt x="0" y="7"/>
                      </a:cubicBezTo>
                      <a:cubicBezTo>
                        <a:pt x="10" y="23"/>
                        <a:pt x="10" y="23"/>
                        <a:pt x="10" y="23"/>
                      </a:cubicBezTo>
                      <a:cubicBezTo>
                        <a:pt x="4" y="29"/>
                        <a:pt x="0" y="37"/>
                        <a:pt x="0" y="47"/>
                      </a:cubicBezTo>
                      <a:cubicBezTo>
                        <a:pt x="0" y="65"/>
                        <a:pt x="15" y="80"/>
                        <a:pt x="33" y="80"/>
                      </a:cubicBezTo>
                      <a:cubicBezTo>
                        <a:pt x="51" y="80"/>
                        <a:pt x="66" y="65"/>
                        <a:pt x="66" y="47"/>
                      </a:cubicBezTo>
                      <a:cubicBezTo>
                        <a:pt x="66" y="42"/>
                        <a:pt x="65" y="37"/>
                        <a:pt x="63" y="33"/>
                      </a:cubicBezTo>
                      <a:cubicBezTo>
                        <a:pt x="79" y="21"/>
                        <a:pt x="79" y="21"/>
                        <a:pt x="79" y="21"/>
                      </a:cubicBezTo>
                      <a:cubicBezTo>
                        <a:pt x="77" y="18"/>
                        <a:pt x="74" y="14"/>
                        <a:pt x="71" y="11"/>
                      </a:cubicBezTo>
                      <a:lnTo>
                        <a:pt x="56"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194">
                  <a:extLst>
                    <a:ext uri="{FF2B5EF4-FFF2-40B4-BE49-F238E27FC236}">
                      <a16:creationId xmlns:a16="http://schemas.microsoft.com/office/drawing/2014/main" id="{0FEA09A7-22DC-4630-94CD-3758852E9AF7}"/>
                    </a:ext>
                  </a:extLst>
                </p:cNvPr>
                <p:cNvSpPr>
                  <a:spLocks/>
                </p:cNvSpPr>
                <p:nvPr/>
              </p:nvSpPr>
              <p:spPr bwMode="auto">
                <a:xfrm>
                  <a:off x="2895600" y="7908925"/>
                  <a:ext cx="247650" cy="315913"/>
                </a:xfrm>
                <a:custGeom>
                  <a:avLst/>
                  <a:gdLst>
                    <a:gd name="T0" fmla="*/ 78 w 78"/>
                    <a:gd name="T1" fmla="*/ 94 h 100"/>
                    <a:gd name="T2" fmla="*/ 50 w 78"/>
                    <a:gd name="T3" fmla="*/ 49 h 100"/>
                    <a:gd name="T4" fmla="*/ 58 w 78"/>
                    <a:gd name="T5" fmla="*/ 29 h 100"/>
                    <a:gd name="T6" fmla="*/ 29 w 78"/>
                    <a:gd name="T7" fmla="*/ 0 h 100"/>
                    <a:gd name="T8" fmla="*/ 0 w 78"/>
                    <a:gd name="T9" fmla="*/ 29 h 100"/>
                    <a:gd name="T10" fmla="*/ 29 w 78"/>
                    <a:gd name="T11" fmla="*/ 58 h 100"/>
                    <a:gd name="T12" fmla="*/ 39 w 78"/>
                    <a:gd name="T13" fmla="*/ 56 h 100"/>
                    <a:gd name="T14" fmla="*/ 68 w 78"/>
                    <a:gd name="T15" fmla="*/ 100 h 100"/>
                    <a:gd name="T16" fmla="*/ 78 w 78"/>
                    <a:gd name="T17" fmla="*/ 9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00">
                      <a:moveTo>
                        <a:pt x="78" y="94"/>
                      </a:moveTo>
                      <a:cubicBezTo>
                        <a:pt x="50" y="49"/>
                        <a:pt x="50" y="49"/>
                        <a:pt x="50" y="49"/>
                      </a:cubicBezTo>
                      <a:cubicBezTo>
                        <a:pt x="55" y="44"/>
                        <a:pt x="58" y="37"/>
                        <a:pt x="58" y="29"/>
                      </a:cubicBezTo>
                      <a:cubicBezTo>
                        <a:pt x="58" y="13"/>
                        <a:pt x="45" y="0"/>
                        <a:pt x="29" y="0"/>
                      </a:cubicBezTo>
                      <a:cubicBezTo>
                        <a:pt x="13" y="0"/>
                        <a:pt x="0" y="13"/>
                        <a:pt x="0" y="29"/>
                      </a:cubicBezTo>
                      <a:cubicBezTo>
                        <a:pt x="0" y="45"/>
                        <a:pt x="13" y="58"/>
                        <a:pt x="29" y="58"/>
                      </a:cubicBezTo>
                      <a:cubicBezTo>
                        <a:pt x="33" y="58"/>
                        <a:pt x="36" y="57"/>
                        <a:pt x="39" y="56"/>
                      </a:cubicBezTo>
                      <a:cubicBezTo>
                        <a:pt x="68" y="100"/>
                        <a:pt x="68" y="100"/>
                        <a:pt x="68" y="100"/>
                      </a:cubicBezTo>
                      <a:cubicBezTo>
                        <a:pt x="71" y="98"/>
                        <a:pt x="74" y="95"/>
                        <a:pt x="78" y="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Freeform 7">
                <a:extLst>
                  <a:ext uri="{FF2B5EF4-FFF2-40B4-BE49-F238E27FC236}">
                    <a16:creationId xmlns:a16="http://schemas.microsoft.com/office/drawing/2014/main" id="{2CFE1E7E-8486-4493-B725-C65940DE48AD}"/>
                  </a:ext>
                </a:extLst>
              </p:cNvPr>
              <p:cNvSpPr>
                <a:spLocks noEditPoints="1"/>
              </p:cNvSpPr>
              <p:nvPr/>
            </p:nvSpPr>
            <p:spPr bwMode="auto">
              <a:xfrm>
                <a:off x="8642897" y="1525283"/>
                <a:ext cx="1966119" cy="2192338"/>
              </a:xfrm>
              <a:custGeom>
                <a:avLst/>
                <a:gdLst>
                  <a:gd name="T0" fmla="*/ 418 w 836"/>
                  <a:gd name="T1" fmla="*/ 930 h 930"/>
                  <a:gd name="T2" fmla="*/ 359 w 836"/>
                  <a:gd name="T3" fmla="*/ 914 h 930"/>
                  <a:gd name="T4" fmla="*/ 59 w 836"/>
                  <a:gd name="T5" fmla="*/ 740 h 930"/>
                  <a:gd name="T6" fmla="*/ 0 w 836"/>
                  <a:gd name="T7" fmla="*/ 638 h 930"/>
                  <a:gd name="T8" fmla="*/ 0 w 836"/>
                  <a:gd name="T9" fmla="*/ 291 h 930"/>
                  <a:gd name="T10" fmla="*/ 59 w 836"/>
                  <a:gd name="T11" fmla="*/ 189 h 930"/>
                  <a:gd name="T12" fmla="*/ 359 w 836"/>
                  <a:gd name="T13" fmla="*/ 16 h 930"/>
                  <a:gd name="T14" fmla="*/ 418 w 836"/>
                  <a:gd name="T15" fmla="*/ 0 h 930"/>
                  <a:gd name="T16" fmla="*/ 477 w 836"/>
                  <a:gd name="T17" fmla="*/ 16 h 930"/>
                  <a:gd name="T18" fmla="*/ 777 w 836"/>
                  <a:gd name="T19" fmla="*/ 189 h 930"/>
                  <a:gd name="T20" fmla="*/ 836 w 836"/>
                  <a:gd name="T21" fmla="*/ 291 h 930"/>
                  <a:gd name="T22" fmla="*/ 836 w 836"/>
                  <a:gd name="T23" fmla="*/ 638 h 930"/>
                  <a:gd name="T24" fmla="*/ 777 w 836"/>
                  <a:gd name="T25" fmla="*/ 740 h 930"/>
                  <a:gd name="T26" fmla="*/ 477 w 836"/>
                  <a:gd name="T27" fmla="*/ 914 h 930"/>
                  <a:gd name="T28" fmla="*/ 418 w 836"/>
                  <a:gd name="T29" fmla="*/ 930 h 930"/>
                  <a:gd name="T30" fmla="*/ 418 w 836"/>
                  <a:gd name="T31" fmla="*/ 31 h 930"/>
                  <a:gd name="T32" fmla="*/ 374 w 836"/>
                  <a:gd name="T33" fmla="*/ 43 h 930"/>
                  <a:gd name="T34" fmla="*/ 74 w 836"/>
                  <a:gd name="T35" fmla="*/ 216 h 930"/>
                  <a:gd name="T36" fmla="*/ 31 w 836"/>
                  <a:gd name="T37" fmla="*/ 291 h 930"/>
                  <a:gd name="T38" fmla="*/ 31 w 836"/>
                  <a:gd name="T39" fmla="*/ 638 h 930"/>
                  <a:gd name="T40" fmla="*/ 74 w 836"/>
                  <a:gd name="T41" fmla="*/ 713 h 930"/>
                  <a:gd name="T42" fmla="*/ 374 w 836"/>
                  <a:gd name="T43" fmla="*/ 887 h 930"/>
                  <a:gd name="T44" fmla="*/ 462 w 836"/>
                  <a:gd name="T45" fmla="*/ 887 h 930"/>
                  <a:gd name="T46" fmla="*/ 762 w 836"/>
                  <a:gd name="T47" fmla="*/ 713 h 930"/>
                  <a:gd name="T48" fmla="*/ 805 w 836"/>
                  <a:gd name="T49" fmla="*/ 638 h 930"/>
                  <a:gd name="T50" fmla="*/ 805 w 836"/>
                  <a:gd name="T51" fmla="*/ 291 h 930"/>
                  <a:gd name="T52" fmla="*/ 762 w 836"/>
                  <a:gd name="T53" fmla="*/ 216 h 930"/>
                  <a:gd name="T54" fmla="*/ 462 w 836"/>
                  <a:gd name="T55" fmla="*/ 43 h 930"/>
                  <a:gd name="T56" fmla="*/ 418 w 836"/>
                  <a:gd name="T57" fmla="*/ 31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6" h="930">
                    <a:moveTo>
                      <a:pt x="418" y="930"/>
                    </a:moveTo>
                    <a:cubicBezTo>
                      <a:pt x="397" y="930"/>
                      <a:pt x="377" y="924"/>
                      <a:pt x="359" y="914"/>
                    </a:cubicBezTo>
                    <a:cubicBezTo>
                      <a:pt x="59" y="740"/>
                      <a:pt x="59" y="740"/>
                      <a:pt x="59" y="740"/>
                    </a:cubicBezTo>
                    <a:cubicBezTo>
                      <a:pt x="22" y="719"/>
                      <a:pt x="0" y="680"/>
                      <a:pt x="0" y="638"/>
                    </a:cubicBezTo>
                    <a:cubicBezTo>
                      <a:pt x="0" y="291"/>
                      <a:pt x="0" y="291"/>
                      <a:pt x="0" y="291"/>
                    </a:cubicBezTo>
                    <a:cubicBezTo>
                      <a:pt x="0" y="249"/>
                      <a:pt x="22" y="210"/>
                      <a:pt x="59" y="189"/>
                    </a:cubicBezTo>
                    <a:cubicBezTo>
                      <a:pt x="359" y="16"/>
                      <a:pt x="359" y="16"/>
                      <a:pt x="359" y="16"/>
                    </a:cubicBezTo>
                    <a:cubicBezTo>
                      <a:pt x="377" y="5"/>
                      <a:pt x="397" y="0"/>
                      <a:pt x="418" y="0"/>
                    </a:cubicBezTo>
                    <a:cubicBezTo>
                      <a:pt x="439" y="0"/>
                      <a:pt x="459" y="5"/>
                      <a:pt x="477" y="16"/>
                    </a:cubicBezTo>
                    <a:cubicBezTo>
                      <a:pt x="777" y="189"/>
                      <a:pt x="777" y="189"/>
                      <a:pt x="777" y="189"/>
                    </a:cubicBezTo>
                    <a:cubicBezTo>
                      <a:pt x="814" y="210"/>
                      <a:pt x="836" y="249"/>
                      <a:pt x="836" y="291"/>
                    </a:cubicBezTo>
                    <a:cubicBezTo>
                      <a:pt x="836" y="638"/>
                      <a:pt x="836" y="638"/>
                      <a:pt x="836" y="638"/>
                    </a:cubicBezTo>
                    <a:cubicBezTo>
                      <a:pt x="836" y="680"/>
                      <a:pt x="814" y="719"/>
                      <a:pt x="777" y="740"/>
                    </a:cubicBezTo>
                    <a:cubicBezTo>
                      <a:pt x="477" y="914"/>
                      <a:pt x="477" y="914"/>
                      <a:pt x="477" y="914"/>
                    </a:cubicBezTo>
                    <a:cubicBezTo>
                      <a:pt x="459" y="924"/>
                      <a:pt x="439" y="930"/>
                      <a:pt x="418" y="930"/>
                    </a:cubicBezTo>
                    <a:close/>
                    <a:moveTo>
                      <a:pt x="418" y="31"/>
                    </a:moveTo>
                    <a:cubicBezTo>
                      <a:pt x="403" y="31"/>
                      <a:pt x="388" y="35"/>
                      <a:pt x="374" y="43"/>
                    </a:cubicBezTo>
                    <a:cubicBezTo>
                      <a:pt x="74" y="216"/>
                      <a:pt x="74" y="216"/>
                      <a:pt x="74" y="216"/>
                    </a:cubicBezTo>
                    <a:cubicBezTo>
                      <a:pt x="47" y="231"/>
                      <a:pt x="31" y="260"/>
                      <a:pt x="31" y="291"/>
                    </a:cubicBezTo>
                    <a:cubicBezTo>
                      <a:pt x="31" y="638"/>
                      <a:pt x="31" y="638"/>
                      <a:pt x="31" y="638"/>
                    </a:cubicBezTo>
                    <a:cubicBezTo>
                      <a:pt x="31" y="669"/>
                      <a:pt x="47" y="698"/>
                      <a:pt x="74" y="713"/>
                    </a:cubicBezTo>
                    <a:cubicBezTo>
                      <a:pt x="374" y="887"/>
                      <a:pt x="374" y="887"/>
                      <a:pt x="374" y="887"/>
                    </a:cubicBezTo>
                    <a:cubicBezTo>
                      <a:pt x="401" y="902"/>
                      <a:pt x="435" y="902"/>
                      <a:pt x="462" y="887"/>
                    </a:cubicBezTo>
                    <a:cubicBezTo>
                      <a:pt x="762" y="713"/>
                      <a:pt x="762" y="713"/>
                      <a:pt x="762" y="713"/>
                    </a:cubicBezTo>
                    <a:cubicBezTo>
                      <a:pt x="788" y="698"/>
                      <a:pt x="805" y="669"/>
                      <a:pt x="805" y="638"/>
                    </a:cubicBezTo>
                    <a:cubicBezTo>
                      <a:pt x="805" y="291"/>
                      <a:pt x="805" y="291"/>
                      <a:pt x="805" y="291"/>
                    </a:cubicBezTo>
                    <a:cubicBezTo>
                      <a:pt x="805" y="260"/>
                      <a:pt x="788" y="231"/>
                      <a:pt x="762" y="216"/>
                    </a:cubicBezTo>
                    <a:cubicBezTo>
                      <a:pt x="462" y="43"/>
                      <a:pt x="462" y="43"/>
                      <a:pt x="462" y="43"/>
                    </a:cubicBezTo>
                    <a:cubicBezTo>
                      <a:pt x="448" y="35"/>
                      <a:pt x="433" y="31"/>
                      <a:pt x="418" y="31"/>
                    </a:cubicBezTo>
                    <a:close/>
                  </a:path>
                </a:pathLst>
              </a:custGeom>
              <a:solidFill>
                <a:srgbClr val="FC4F4F"/>
              </a:solidFill>
              <a:ln>
                <a:noFill/>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 name="Title 13">
              <a:extLst>
                <a:ext uri="{FF2B5EF4-FFF2-40B4-BE49-F238E27FC236}">
                  <a16:creationId xmlns:a16="http://schemas.microsoft.com/office/drawing/2014/main" id="{7C42EE88-2EA2-4DCF-AEDC-F8CEF93B71B5}"/>
                </a:ext>
              </a:extLst>
            </p:cNvPr>
            <p:cNvSpPr txBox="1">
              <a:spLocks/>
            </p:cNvSpPr>
            <p:nvPr/>
          </p:nvSpPr>
          <p:spPr>
            <a:xfrm>
              <a:off x="8513714" y="4451385"/>
              <a:ext cx="2559941" cy="76889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5A5A5A"/>
                  </a:solidFill>
                  <a:effectLst/>
                  <a:uLnTx/>
                  <a:uFillTx/>
                  <a:latin typeface="Source Sans Pro" panose="020B0503030403020204" pitchFamily="34" charset="0"/>
                  <a:ea typeface="Source Sans Pro" panose="020B0503030403020204" pitchFamily="34" charset="0"/>
                  <a:cs typeface="Open Sans" panose="020B0606030504020204" pitchFamily="34" charset="0"/>
                </a:rPr>
                <a:t>BUSINESS INSIGHTS</a:t>
              </a:r>
            </a:p>
          </p:txBody>
        </p:sp>
      </p:grpSp>
      <p:grpSp>
        <p:nvGrpSpPr>
          <p:cNvPr id="32" name="Group 31">
            <a:extLst>
              <a:ext uri="{FF2B5EF4-FFF2-40B4-BE49-F238E27FC236}">
                <a16:creationId xmlns:a16="http://schemas.microsoft.com/office/drawing/2014/main" id="{7F25D1EA-FD34-4E1F-88E5-DB3ED2E0010A}"/>
              </a:ext>
            </a:extLst>
          </p:cNvPr>
          <p:cNvGrpSpPr/>
          <p:nvPr/>
        </p:nvGrpSpPr>
        <p:grpSpPr>
          <a:xfrm>
            <a:off x="4326085" y="1593870"/>
            <a:ext cx="3539972" cy="3148936"/>
            <a:chOff x="7438135" y="2136206"/>
            <a:chExt cx="3539972" cy="3148936"/>
          </a:xfrm>
        </p:grpSpPr>
        <p:sp>
          <p:nvSpPr>
            <p:cNvPr id="33" name="Hexagon 32">
              <a:extLst>
                <a:ext uri="{FF2B5EF4-FFF2-40B4-BE49-F238E27FC236}">
                  <a16:creationId xmlns:a16="http://schemas.microsoft.com/office/drawing/2014/main" id="{77557694-9EEC-4E60-A31F-D81B4621FBAF}"/>
                </a:ext>
              </a:extLst>
            </p:cNvPr>
            <p:cNvSpPr/>
            <p:nvPr/>
          </p:nvSpPr>
          <p:spPr bwMode="auto">
            <a:xfrm>
              <a:off x="7605860" y="2409553"/>
              <a:ext cx="3024120" cy="2607000"/>
            </a:xfrm>
            <a:prstGeom prst="hexagon">
              <a:avLst/>
            </a:prstGeom>
            <a:solidFill>
              <a:srgbClr val="5B6770"/>
            </a:solidFill>
            <a:ln w="9525" cap="flat" cmpd="sng" algn="ctr">
              <a:solidFill>
                <a:srgbClr val="5B677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34" name="Hexagon 33">
              <a:extLst>
                <a:ext uri="{FF2B5EF4-FFF2-40B4-BE49-F238E27FC236}">
                  <a16:creationId xmlns:a16="http://schemas.microsoft.com/office/drawing/2014/main" id="{A96C46CC-E591-4DCC-B5B9-A5A02C4F1C3D}"/>
                </a:ext>
              </a:extLst>
            </p:cNvPr>
            <p:cNvSpPr/>
            <p:nvPr/>
          </p:nvSpPr>
          <p:spPr bwMode="auto">
            <a:xfrm>
              <a:off x="7954608" y="2657164"/>
              <a:ext cx="2490578" cy="2147050"/>
            </a:xfrm>
            <a:prstGeom prst="hexagon">
              <a:avLst/>
            </a:prstGeom>
            <a:solidFill>
              <a:schemeClr val="bg1"/>
            </a:solidFill>
            <a:ln w="9525" cap="flat" cmpd="sng" algn="ctr">
              <a:solidFill>
                <a:srgbClr val="5B677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35" name="Oval 34">
              <a:extLst>
                <a:ext uri="{FF2B5EF4-FFF2-40B4-BE49-F238E27FC236}">
                  <a16:creationId xmlns:a16="http://schemas.microsoft.com/office/drawing/2014/main" id="{96F3612D-6805-4282-B92E-7C3DFA2DE698}"/>
                </a:ext>
              </a:extLst>
            </p:cNvPr>
            <p:cNvSpPr/>
            <p:nvPr/>
          </p:nvSpPr>
          <p:spPr bwMode="auto">
            <a:xfrm>
              <a:off x="7954608" y="2141917"/>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36" name="Oval 35">
              <a:extLst>
                <a:ext uri="{FF2B5EF4-FFF2-40B4-BE49-F238E27FC236}">
                  <a16:creationId xmlns:a16="http://schemas.microsoft.com/office/drawing/2014/main" id="{D6E9F262-38D1-4D51-AFFB-3885AFCA8CBB}"/>
                </a:ext>
              </a:extLst>
            </p:cNvPr>
            <p:cNvSpPr/>
            <p:nvPr/>
          </p:nvSpPr>
          <p:spPr bwMode="auto">
            <a:xfrm>
              <a:off x="7438135" y="3231104"/>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37" name="Oval 36">
              <a:extLst>
                <a:ext uri="{FF2B5EF4-FFF2-40B4-BE49-F238E27FC236}">
                  <a16:creationId xmlns:a16="http://schemas.microsoft.com/office/drawing/2014/main" id="{25323B50-EA89-46C4-8C94-7359DE4EA8F5}"/>
                </a:ext>
              </a:extLst>
            </p:cNvPr>
            <p:cNvSpPr/>
            <p:nvPr/>
          </p:nvSpPr>
          <p:spPr bwMode="auto">
            <a:xfrm>
              <a:off x="7941997" y="4424010"/>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38" name="Oval 37">
              <a:extLst>
                <a:ext uri="{FF2B5EF4-FFF2-40B4-BE49-F238E27FC236}">
                  <a16:creationId xmlns:a16="http://schemas.microsoft.com/office/drawing/2014/main" id="{CA1F49F9-0EFF-4831-B980-4E6DA948D11F}"/>
                </a:ext>
              </a:extLst>
            </p:cNvPr>
            <p:cNvSpPr/>
            <p:nvPr/>
          </p:nvSpPr>
          <p:spPr bwMode="auto">
            <a:xfrm>
              <a:off x="9565981" y="4424010"/>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39" name="Oval 38">
              <a:extLst>
                <a:ext uri="{FF2B5EF4-FFF2-40B4-BE49-F238E27FC236}">
                  <a16:creationId xmlns:a16="http://schemas.microsoft.com/office/drawing/2014/main" id="{B0AD3109-8F45-4529-986B-0F314CB7B45A}"/>
                </a:ext>
              </a:extLst>
            </p:cNvPr>
            <p:cNvSpPr/>
            <p:nvPr/>
          </p:nvSpPr>
          <p:spPr bwMode="auto">
            <a:xfrm>
              <a:off x="10116975" y="3231104"/>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sp>
          <p:nvSpPr>
            <p:cNvPr id="40" name="Oval 39">
              <a:extLst>
                <a:ext uri="{FF2B5EF4-FFF2-40B4-BE49-F238E27FC236}">
                  <a16:creationId xmlns:a16="http://schemas.microsoft.com/office/drawing/2014/main" id="{52F46272-CB95-4F09-98AF-1C52CE7A7945}"/>
                </a:ext>
              </a:extLst>
            </p:cNvPr>
            <p:cNvSpPr/>
            <p:nvPr/>
          </p:nvSpPr>
          <p:spPr bwMode="auto">
            <a:xfrm>
              <a:off x="9568077" y="2136206"/>
              <a:ext cx="861132" cy="861132"/>
            </a:xfrm>
            <a:prstGeom prst="ellipse">
              <a:avLst/>
            </a:prstGeom>
            <a:solidFill>
              <a:schemeClr val="bg1"/>
            </a:solidFill>
            <a:ln w="762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p:txBody>
        </p:sp>
        <p:pic>
          <p:nvPicPr>
            <p:cNvPr id="41" name="Picture 40">
              <a:extLst>
                <a:ext uri="{FF2B5EF4-FFF2-40B4-BE49-F238E27FC236}">
                  <a16:creationId xmlns:a16="http://schemas.microsoft.com/office/drawing/2014/main" id="{37A4C693-9951-4C14-908B-09684D455852}"/>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4364" r="81955" b="51509"/>
            <a:stretch/>
          </p:blipFill>
          <p:spPr>
            <a:xfrm>
              <a:off x="9776186" y="2217653"/>
              <a:ext cx="522666" cy="689554"/>
            </a:xfrm>
            <a:prstGeom prst="rect">
              <a:avLst/>
            </a:prstGeom>
          </p:spPr>
        </p:pic>
        <p:pic>
          <p:nvPicPr>
            <p:cNvPr id="42" name="Picture 41">
              <a:extLst>
                <a:ext uri="{FF2B5EF4-FFF2-40B4-BE49-F238E27FC236}">
                  <a16:creationId xmlns:a16="http://schemas.microsoft.com/office/drawing/2014/main" id="{BF143331-94BF-4AF8-9E80-A3676609CA7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3663" t="-44" r="26716" b="79629"/>
            <a:stretch/>
          </p:blipFill>
          <p:spPr>
            <a:xfrm>
              <a:off x="7553818" y="3389774"/>
              <a:ext cx="629766" cy="646559"/>
            </a:xfrm>
            <a:prstGeom prst="rect">
              <a:avLst/>
            </a:prstGeom>
          </p:spPr>
        </p:pic>
        <p:pic>
          <p:nvPicPr>
            <p:cNvPr id="43" name="Picture 42">
              <a:extLst>
                <a:ext uri="{FF2B5EF4-FFF2-40B4-BE49-F238E27FC236}">
                  <a16:creationId xmlns:a16="http://schemas.microsoft.com/office/drawing/2014/main" id="{72E480E4-CFA7-4EC1-BCE1-22D4C5CD3B36}"/>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76118" t="32328" r="7443" b="51416"/>
            <a:stretch/>
          </p:blipFill>
          <p:spPr>
            <a:xfrm>
              <a:off x="8040360" y="2213377"/>
              <a:ext cx="745971" cy="737683"/>
            </a:xfrm>
            <a:prstGeom prst="rect">
              <a:avLst/>
            </a:prstGeom>
          </p:spPr>
        </p:pic>
        <p:pic>
          <p:nvPicPr>
            <p:cNvPr id="44" name="Picture 43">
              <a:extLst>
                <a:ext uri="{FF2B5EF4-FFF2-40B4-BE49-F238E27FC236}">
                  <a16:creationId xmlns:a16="http://schemas.microsoft.com/office/drawing/2014/main" id="{0AFB68D6-8A3D-469B-B48F-738EE722A830}"/>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5026" t="29768" r="74368" b="50253"/>
            <a:stretch/>
          </p:blipFill>
          <p:spPr>
            <a:xfrm>
              <a:off x="7998410" y="4550486"/>
              <a:ext cx="735980" cy="713678"/>
            </a:xfrm>
            <a:prstGeom prst="rect">
              <a:avLst/>
            </a:prstGeom>
          </p:spPr>
        </p:pic>
        <p:pic>
          <p:nvPicPr>
            <p:cNvPr id="45" name="Picture 44">
              <a:extLst>
                <a:ext uri="{FF2B5EF4-FFF2-40B4-BE49-F238E27FC236}">
                  <a16:creationId xmlns:a16="http://schemas.microsoft.com/office/drawing/2014/main" id="{DE5B3F7B-77CF-4B7B-9988-16AC10B437AE}"/>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5313" t="8113" r="73307" b="75177"/>
            <a:stretch/>
          </p:blipFill>
          <p:spPr>
            <a:xfrm>
              <a:off x="10200012" y="3394024"/>
              <a:ext cx="763618" cy="596851"/>
            </a:xfrm>
            <a:prstGeom prst="rect">
              <a:avLst/>
            </a:prstGeom>
          </p:spPr>
        </p:pic>
        <p:pic>
          <p:nvPicPr>
            <p:cNvPr id="46" name="Picture 45">
              <a:extLst>
                <a:ext uri="{FF2B5EF4-FFF2-40B4-BE49-F238E27FC236}">
                  <a16:creationId xmlns:a16="http://schemas.microsoft.com/office/drawing/2014/main" id="{025771FE-6CE2-47FB-A493-8278CDFF8834}"/>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9379" t="32399" r="51263" b="51991"/>
            <a:stretch/>
          </p:blipFill>
          <p:spPr>
            <a:xfrm>
              <a:off x="9671412" y="4602641"/>
              <a:ext cx="691376" cy="557561"/>
            </a:xfrm>
            <a:prstGeom prst="rect">
              <a:avLst/>
            </a:prstGeom>
          </p:spPr>
        </p:pic>
        <p:sp>
          <p:nvSpPr>
            <p:cNvPr id="47" name="Title 1">
              <a:extLst>
                <a:ext uri="{FF2B5EF4-FFF2-40B4-BE49-F238E27FC236}">
                  <a16:creationId xmlns:a16="http://schemas.microsoft.com/office/drawing/2014/main" id="{89E512F8-4BC2-409A-9F32-94FE2BFD89DF}"/>
                </a:ext>
              </a:extLst>
            </p:cNvPr>
            <p:cNvSpPr txBox="1">
              <a:spLocks/>
            </p:cNvSpPr>
            <p:nvPr/>
          </p:nvSpPr>
          <p:spPr bwMode="auto">
            <a:xfrm>
              <a:off x="8437089" y="3559504"/>
              <a:ext cx="1580011" cy="862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Business Acumen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C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Data &amp; Analytics</a:t>
              </a:r>
              <a:endParaRPr kumimoji="0" lang="en-US" sz="1600" b="1" i="0" u="none" strike="noStrike" kern="0" cap="none" spc="0" normalizeH="0" baseline="0" noProof="0">
                <a:ln>
                  <a:noFill/>
                </a:ln>
                <a:solidFill>
                  <a:srgbClr val="C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48" name="Plus Sign 47">
            <a:extLst>
              <a:ext uri="{FF2B5EF4-FFF2-40B4-BE49-F238E27FC236}">
                <a16:creationId xmlns:a16="http://schemas.microsoft.com/office/drawing/2014/main" id="{D39A37A6-9A1D-42CA-B902-6AB1A3929BCC}"/>
              </a:ext>
            </a:extLst>
          </p:cNvPr>
          <p:cNvSpPr/>
          <p:nvPr/>
        </p:nvSpPr>
        <p:spPr>
          <a:xfrm>
            <a:off x="3154390" y="2755910"/>
            <a:ext cx="861132" cy="768890"/>
          </a:xfrm>
          <a:prstGeom prst="mathPlus">
            <a:avLst/>
          </a:prstGeom>
          <a:solidFill>
            <a:schemeClr val="bg1">
              <a:lumMod val="50000"/>
            </a:schemeClr>
          </a:solidFill>
          <a:ln>
            <a:solidFill>
              <a:schemeClr val="bg1">
                <a:lumMod val="50000"/>
              </a:schemeClr>
            </a:solidFill>
          </a:ln>
        </p:spPr>
        <p:style>
          <a:lnRef idx="1">
            <a:schemeClr val="accent1"/>
          </a:lnRef>
          <a:fillRef idx="0">
            <a:schemeClr val="accent1"/>
          </a:fillRef>
          <a:effectRef idx="0">
            <a:schemeClr val="dk1"/>
          </a:effectRef>
          <a:fontRef idx="minor">
            <a:schemeClr val="dk1"/>
          </a:fontRef>
        </p:style>
        <p:txBody>
          <a:bodyPr rtlCol="0" anchor="ctr"/>
          <a:lstStyle/>
          <a:p>
            <a:pPr algn="ctr">
              <a:lnSpc>
                <a:spcPct val="100000"/>
              </a:lnSpc>
            </a:pPr>
            <a:endParaRPr lang="en-US" sz="1200"/>
          </a:p>
        </p:txBody>
      </p:sp>
      <p:sp>
        <p:nvSpPr>
          <p:cNvPr id="49" name="Equals 48">
            <a:extLst>
              <a:ext uri="{FF2B5EF4-FFF2-40B4-BE49-F238E27FC236}">
                <a16:creationId xmlns:a16="http://schemas.microsoft.com/office/drawing/2014/main" id="{F210A491-507F-4116-A2F2-AE9AF4642525}"/>
              </a:ext>
            </a:extLst>
          </p:cNvPr>
          <p:cNvSpPr/>
          <p:nvPr/>
        </p:nvSpPr>
        <p:spPr>
          <a:xfrm>
            <a:off x="7965932" y="2788608"/>
            <a:ext cx="952810" cy="736192"/>
          </a:xfrm>
          <a:prstGeom prst="mathEqual">
            <a:avLst/>
          </a:prstGeom>
          <a:solidFill>
            <a:schemeClr val="bg1">
              <a:lumMod val="50000"/>
            </a:schemeClr>
          </a:solidFill>
          <a:ln>
            <a:solidFill>
              <a:schemeClr val="bg1">
                <a:lumMod val="50000"/>
              </a:schemeClr>
            </a:solidFill>
          </a:ln>
        </p:spPr>
        <p:style>
          <a:lnRef idx="1">
            <a:schemeClr val="accent1"/>
          </a:lnRef>
          <a:fillRef idx="0">
            <a:schemeClr val="accent1"/>
          </a:fillRef>
          <a:effectRef idx="0">
            <a:schemeClr val="dk1"/>
          </a:effectRef>
          <a:fontRef idx="minor">
            <a:schemeClr val="dk1"/>
          </a:fontRef>
        </p:style>
        <p:txBody>
          <a:bodyPr rtlCol="0" anchor="ctr"/>
          <a:lstStyle/>
          <a:p>
            <a:pPr algn="ctr">
              <a:lnSpc>
                <a:spcPct val="100000"/>
              </a:lnSpc>
            </a:pPr>
            <a:endParaRPr lang="en-US" sz="1200">
              <a:solidFill>
                <a:schemeClr val="tx1"/>
              </a:solidFill>
            </a:endParaRPr>
          </a:p>
        </p:txBody>
      </p:sp>
      <p:sp>
        <p:nvSpPr>
          <p:cNvPr id="50" name="TextBox 49">
            <a:extLst>
              <a:ext uri="{FF2B5EF4-FFF2-40B4-BE49-F238E27FC236}">
                <a16:creationId xmlns:a16="http://schemas.microsoft.com/office/drawing/2014/main" id="{C4587E3E-699D-43FF-B2CB-2B2D2FD0F723}"/>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53384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82C1D25-2E01-4D4E-8184-FF85A348E1BB}"/>
              </a:ext>
            </a:extLst>
          </p:cNvPr>
          <p:cNvSpPr txBox="1">
            <a:spLocks/>
          </p:cNvSpPr>
          <p:nvPr/>
        </p:nvSpPr>
        <p:spPr>
          <a:xfrm>
            <a:off x="629816" y="1329889"/>
            <a:ext cx="11049000" cy="3695700"/>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mn-lt"/>
                <a:ea typeface="+mj-ea"/>
                <a:cs typeface="Arial" panose="020B0604020202020204" pitchFamily="34" charset="0"/>
              </a:defRPr>
            </a:lvl1pPr>
          </a:lstStyle>
          <a:p>
            <a:pPr algn="ctr"/>
            <a:r>
              <a:rPr lang="en-US" sz="4000" spc="300">
                <a:latin typeface="Trebuchet MS" panose="020B0703020202090204" pitchFamily="34" charset="0"/>
                <a:ea typeface="+mn-ea"/>
                <a:cs typeface="Calibri" panose="020F0502020204030204" pitchFamily="34" charset="0"/>
              </a:rPr>
              <a:t>BI&amp;A LDP Overview</a:t>
            </a:r>
          </a:p>
        </p:txBody>
      </p:sp>
      <p:sp>
        <p:nvSpPr>
          <p:cNvPr id="2" name="Rectangle 1">
            <a:extLst>
              <a:ext uri="{FF2B5EF4-FFF2-40B4-BE49-F238E27FC236}">
                <a16:creationId xmlns:a16="http://schemas.microsoft.com/office/drawing/2014/main" id="{22C46C07-5D51-4886-AB9E-D6D687D866C6}"/>
              </a:ext>
            </a:extLst>
          </p:cNvPr>
          <p:cNvSpPr/>
          <p:nvPr/>
        </p:nvSpPr>
        <p:spPr>
          <a:xfrm>
            <a:off x="11201400" y="5943600"/>
            <a:ext cx="990600" cy="914400"/>
          </a:xfrm>
          <a:prstGeom prst="rect">
            <a:avLst/>
          </a:prstGeom>
          <a:solidFill>
            <a:srgbClr val="E01719"/>
          </a:solidFill>
          <a:ln>
            <a:noFill/>
          </a:ln>
        </p:spPr>
        <p:style>
          <a:lnRef idx="1">
            <a:schemeClr val="accent1"/>
          </a:lnRef>
          <a:fillRef idx="0">
            <a:schemeClr val="accent1"/>
          </a:fillRef>
          <a:effectRef idx="0">
            <a:schemeClr val="dk1"/>
          </a:effectRef>
          <a:fontRef idx="minor">
            <a:schemeClr val="dk1"/>
          </a:fontRef>
        </p:style>
        <p:txBody>
          <a:bodyPr rtlCol="0" anchor="ctr"/>
          <a:lstStyle/>
          <a:p>
            <a:pPr algn="ctr">
              <a:lnSpc>
                <a:spcPct val="100000"/>
              </a:lnSpc>
            </a:pPr>
            <a:endParaRPr lang="en-US" sz="1200"/>
          </a:p>
        </p:txBody>
      </p:sp>
      <p:grpSp>
        <p:nvGrpSpPr>
          <p:cNvPr id="5" name="Group 4">
            <a:extLst>
              <a:ext uri="{FF2B5EF4-FFF2-40B4-BE49-F238E27FC236}">
                <a16:creationId xmlns:a16="http://schemas.microsoft.com/office/drawing/2014/main" id="{1FB998DE-5BEE-42E2-962A-7E82D503ED54}"/>
              </a:ext>
            </a:extLst>
          </p:cNvPr>
          <p:cNvGrpSpPr>
            <a:grpSpLocks noChangeAspect="1"/>
          </p:cNvGrpSpPr>
          <p:nvPr/>
        </p:nvGrpSpPr>
        <p:grpSpPr bwMode="auto">
          <a:xfrm>
            <a:off x="11523228" y="6169794"/>
            <a:ext cx="468957" cy="411981"/>
            <a:chOff x="7171" y="3741"/>
            <a:chExt cx="214" cy="188"/>
          </a:xfrm>
          <a:solidFill>
            <a:schemeClr val="bg1"/>
          </a:solidFill>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836B9590-7AF9-453A-B1F6-C5F036EAA8F5}"/>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2A675F26-5F2D-4E69-B9AC-284A4F60CA1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720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62" y="4376138"/>
            <a:ext cx="7772400" cy="1362075"/>
          </a:xfrm>
        </p:spPr>
        <p:txBody>
          <a:bodyPr/>
          <a:lstStyle/>
          <a:p>
            <a:r>
              <a:rPr lang="en-US">
                <a:latin typeface="Calibri" panose="020F0502020204030204" pitchFamily="34" charset="0"/>
                <a:cs typeface="Calibri" panose="020F0502020204030204" pitchFamily="34" charset="0"/>
              </a:rPr>
              <a:t>Internship program</a:t>
            </a:r>
          </a:p>
        </p:txBody>
      </p:sp>
      <p:pic>
        <p:nvPicPr>
          <p:cNvPr id="3" name="Picture 2">
            <a:extLst>
              <a:ext uri="{FF2B5EF4-FFF2-40B4-BE49-F238E27FC236}">
                <a16:creationId xmlns:a16="http://schemas.microsoft.com/office/drawing/2014/main" id="{BE8186A0-10E7-4687-B18C-C3DF504BF083}"/>
              </a:ext>
            </a:extLst>
          </p:cNvPr>
          <p:cNvPicPr>
            <a:picLocks noChangeAspect="1"/>
          </p:cNvPicPr>
          <p:nvPr/>
        </p:nvPicPr>
        <p:blipFill>
          <a:blip r:embed="rId3"/>
          <a:stretch>
            <a:fillRect/>
          </a:stretch>
        </p:blipFill>
        <p:spPr>
          <a:xfrm>
            <a:off x="558803" y="5966357"/>
            <a:ext cx="1884183" cy="886884"/>
          </a:xfrm>
          <a:prstGeom prst="rect">
            <a:avLst/>
          </a:prstGeom>
        </p:spPr>
      </p:pic>
      <p:pic>
        <p:nvPicPr>
          <p:cNvPr id="4" name="Picture 3">
            <a:extLst>
              <a:ext uri="{FF2B5EF4-FFF2-40B4-BE49-F238E27FC236}">
                <a16:creationId xmlns:a16="http://schemas.microsoft.com/office/drawing/2014/main" id="{36C96712-837A-4864-90E6-3EBFA770E754}"/>
              </a:ext>
            </a:extLst>
          </p:cNvPr>
          <p:cNvPicPr>
            <a:picLocks noChangeAspect="1"/>
          </p:cNvPicPr>
          <p:nvPr/>
        </p:nvPicPr>
        <p:blipFill>
          <a:blip r:embed="rId3"/>
          <a:stretch>
            <a:fillRect/>
          </a:stretch>
        </p:blipFill>
        <p:spPr>
          <a:xfrm>
            <a:off x="428174" y="5142017"/>
            <a:ext cx="3645604" cy="1715984"/>
          </a:xfrm>
          <a:prstGeom prst="rect">
            <a:avLst/>
          </a:prstGeom>
        </p:spPr>
      </p:pic>
    </p:spTree>
    <p:extLst>
      <p:ext uri="{BB962C8B-B14F-4D97-AF65-F5344CB8AC3E}">
        <p14:creationId xmlns:p14="http://schemas.microsoft.com/office/powerpoint/2010/main" val="3670245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p:nvPr>
        </p:nvSpPr>
        <p:spPr/>
        <p:txBody>
          <a:bodyPr/>
          <a:lstStyle/>
          <a:p>
            <a:r>
              <a:rPr lang="en-US" sz="2800" b="1">
                <a:solidFill>
                  <a:srgbClr val="C00000"/>
                </a:solidFill>
                <a:latin typeface="Calibri" panose="020F0502020204030204" pitchFamily="34" charset="0"/>
                <a:cs typeface="Calibri" panose="020F0502020204030204" pitchFamily="34" charset="0"/>
              </a:rPr>
              <a:t>BI&amp;A LDP</a:t>
            </a:r>
            <a:r>
              <a:rPr lang="en-US" altLang="en-US" sz="2800" b="1">
                <a:solidFill>
                  <a:srgbClr val="C00000"/>
                </a:solidFill>
                <a:latin typeface="Calibri" panose="020F0502020204030204" pitchFamily="34" charset="0"/>
                <a:cs typeface="Calibri" panose="020F0502020204030204" pitchFamily="34" charset="0"/>
              </a:rPr>
              <a:t> Internship Specifics</a:t>
            </a:r>
          </a:p>
        </p:txBody>
      </p:sp>
      <p:sp>
        <p:nvSpPr>
          <p:cNvPr id="4" name="Rectangle 3">
            <a:extLst>
              <a:ext uri="{FF2B5EF4-FFF2-40B4-BE49-F238E27FC236}">
                <a16:creationId xmlns:a16="http://schemas.microsoft.com/office/drawing/2014/main" id="{B24B3C07-9879-487A-9868-A42704C63147}"/>
              </a:ext>
            </a:extLst>
          </p:cNvPr>
          <p:cNvSpPr/>
          <p:nvPr/>
        </p:nvSpPr>
        <p:spPr>
          <a:xfrm>
            <a:off x="9855641" y="1578096"/>
            <a:ext cx="1715694" cy="3019572"/>
          </a:xfrm>
          <a:prstGeom prst="rect">
            <a:avLst/>
          </a:prstGeom>
          <a:solidFill>
            <a:schemeClr val="bg1">
              <a:lumMod val="95000"/>
            </a:schemeClr>
          </a:solidFill>
          <a:ln w="28575">
            <a:solidFill>
              <a:schemeClr val="tx1"/>
            </a:solidFill>
          </a:ln>
        </p:spPr>
        <p:style>
          <a:lnRef idx="1">
            <a:schemeClr val="accent1"/>
          </a:lnRef>
          <a:fillRef idx="0">
            <a:schemeClr val="accent1"/>
          </a:fillRef>
          <a:effectRef idx="0">
            <a:schemeClr val="dk1"/>
          </a:effectRef>
          <a:fontRef idx="minor">
            <a:schemeClr val="dk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mn-ea"/>
                <a:cs typeface="Calibri" panose="020F0502020204030204" pitchFamily="34" charset="0"/>
              </a:rPr>
              <a:t>Opportunity to apply to the </a:t>
            </a:r>
            <a:br>
              <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mn-ea"/>
                <a:cs typeface="Calibri" panose="020F0502020204030204" pitchFamily="34" charset="0"/>
              </a:rPr>
            </a:br>
            <a:r>
              <a:rPr kumimoji="0" lang="en-US" sz="1400" b="1" i="1" u="none" strike="noStrike" kern="1200" cap="none" spc="0" normalizeH="0" baseline="0" noProof="0">
                <a:ln>
                  <a:noFill/>
                </a:ln>
                <a:solidFill>
                  <a:srgbClr val="E01719"/>
                </a:solidFill>
                <a:effectLst/>
                <a:uLnTx/>
                <a:uFillTx/>
                <a:latin typeface="Trebuchet MS" panose="020B0603020202020204" pitchFamily="34" charset="0"/>
                <a:ea typeface="+mn-ea"/>
                <a:cs typeface="Calibri" panose="020F0502020204030204" pitchFamily="34" charset="0"/>
              </a:rPr>
              <a:t>full-time rotational program.</a:t>
            </a:r>
          </a:p>
        </p:txBody>
      </p:sp>
      <p:grpSp>
        <p:nvGrpSpPr>
          <p:cNvPr id="5" name="Group 4">
            <a:extLst>
              <a:ext uri="{FF2B5EF4-FFF2-40B4-BE49-F238E27FC236}">
                <a16:creationId xmlns:a16="http://schemas.microsoft.com/office/drawing/2014/main" id="{8B68B7F6-6E5F-4F73-BE2A-A3741ACA6C48}"/>
              </a:ext>
            </a:extLst>
          </p:cNvPr>
          <p:cNvGrpSpPr/>
          <p:nvPr/>
        </p:nvGrpSpPr>
        <p:grpSpPr>
          <a:xfrm>
            <a:off x="579543" y="1571878"/>
            <a:ext cx="1715693" cy="3025790"/>
            <a:chOff x="950169" y="1854118"/>
            <a:chExt cx="1715693" cy="3025790"/>
          </a:xfrm>
        </p:grpSpPr>
        <p:sp>
          <p:nvSpPr>
            <p:cNvPr id="6" name="Rectangle 5">
              <a:extLst>
                <a:ext uri="{FF2B5EF4-FFF2-40B4-BE49-F238E27FC236}">
                  <a16:creationId xmlns:a16="http://schemas.microsoft.com/office/drawing/2014/main" id="{90AFF083-1B74-4245-8862-91C2C926A908}"/>
                </a:ext>
              </a:extLst>
            </p:cNvPr>
            <p:cNvSpPr/>
            <p:nvPr/>
          </p:nvSpPr>
          <p:spPr>
            <a:xfrm>
              <a:off x="950169" y="1854118"/>
              <a:ext cx="1715693" cy="3025790"/>
            </a:xfrm>
            <a:prstGeom prst="rect">
              <a:avLst/>
            </a:prstGeom>
            <a:solidFill>
              <a:schemeClr val="bg1">
                <a:lumMod val="95000"/>
              </a:schemeClr>
            </a:solidFill>
            <a:ln w="28575">
              <a:solidFill>
                <a:schemeClr val="tx1"/>
              </a:solidFill>
            </a:ln>
          </p:spPr>
          <p:style>
            <a:lnRef idx="1">
              <a:schemeClr val="accent1"/>
            </a:lnRef>
            <a:fillRef idx="0">
              <a:schemeClr val="accent1"/>
            </a:fillRef>
            <a:effectRef idx="0">
              <a:schemeClr val="dk1"/>
            </a:effectRef>
            <a:fontRef idx="minor">
              <a:schemeClr val="dk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Verdana" panose="020B0604030504040204" pitchFamily="34" charset="0"/>
                  <a:cs typeface="Calibri" panose="020F0502020204030204" pitchFamily="34" charset="0"/>
                </a:rPr>
                <a:t>Gain first-hand </a:t>
              </a:r>
              <a:r>
                <a:rPr kumimoji="0" lang="en-US" sz="1400" b="1" i="1" u="none" strike="noStrike" kern="1200" cap="none" spc="0" normalizeH="0" baseline="0" noProof="0">
                  <a:ln>
                    <a:noFill/>
                  </a:ln>
                  <a:solidFill>
                    <a:srgbClr val="E01719"/>
                  </a:solidFill>
                  <a:effectLst/>
                  <a:uLnTx/>
                  <a:uFillTx/>
                  <a:latin typeface="Trebuchet MS" panose="020B0603020202020204" pitchFamily="34" charset="0"/>
                  <a:ea typeface="Verdana" panose="020B0604030504040204" pitchFamily="34" charset="0"/>
                  <a:cs typeface="Calibri" panose="020F0502020204030204" pitchFamily="34" charset="0"/>
                </a:rPr>
                <a:t>business experience </a:t>
              </a:r>
              <a:r>
                <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Verdana" panose="020B0604030504040204" pitchFamily="34" charset="0"/>
                  <a:cs typeface="Calibri" panose="020F0502020204030204" pitchFamily="34" charset="0"/>
                </a:rPr>
                <a:t>within the BI&amp;A community.</a:t>
              </a:r>
              <a:endPar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mn-ea"/>
                <a:cs typeface="Calibri" panose="020F0502020204030204" pitchFamily="34" charset="0"/>
              </a:endParaRPr>
            </a:p>
          </p:txBody>
        </p:sp>
        <p:pic>
          <p:nvPicPr>
            <p:cNvPr id="7" name="Graphic 6" descr="Bar graph with upward trend">
              <a:extLst>
                <a:ext uri="{FF2B5EF4-FFF2-40B4-BE49-F238E27FC236}">
                  <a16:creationId xmlns:a16="http://schemas.microsoft.com/office/drawing/2014/main" id="{436E3653-FE11-4120-BA9B-B9EB5275C1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645" y="2476437"/>
              <a:ext cx="1238424" cy="1238424"/>
            </a:xfrm>
            <a:prstGeom prst="rect">
              <a:avLst/>
            </a:prstGeom>
            <a:effectLst>
              <a:outerShdw blurRad="50800" dist="38100" dir="5400000" algn="t" rotWithShape="0">
                <a:prstClr val="black">
                  <a:alpha val="40000"/>
                </a:prstClr>
              </a:outerShdw>
            </a:effectLst>
          </p:spPr>
        </p:pic>
      </p:grpSp>
      <p:grpSp>
        <p:nvGrpSpPr>
          <p:cNvPr id="8" name="Group 7">
            <a:extLst>
              <a:ext uri="{FF2B5EF4-FFF2-40B4-BE49-F238E27FC236}">
                <a16:creationId xmlns:a16="http://schemas.microsoft.com/office/drawing/2014/main" id="{18F1AA9E-5B47-48F4-995B-413F4BEA3D07}"/>
              </a:ext>
            </a:extLst>
          </p:cNvPr>
          <p:cNvGrpSpPr/>
          <p:nvPr/>
        </p:nvGrpSpPr>
        <p:grpSpPr>
          <a:xfrm>
            <a:off x="7561373" y="1578096"/>
            <a:ext cx="1715694" cy="3025789"/>
            <a:chOff x="7628654" y="1854118"/>
            <a:chExt cx="1715694" cy="3025789"/>
          </a:xfrm>
        </p:grpSpPr>
        <p:sp>
          <p:nvSpPr>
            <p:cNvPr id="9" name="Rectangle 8">
              <a:extLst>
                <a:ext uri="{FF2B5EF4-FFF2-40B4-BE49-F238E27FC236}">
                  <a16:creationId xmlns:a16="http://schemas.microsoft.com/office/drawing/2014/main" id="{A817C2FD-AB8F-4797-B65C-569CD18B5D12}"/>
                </a:ext>
              </a:extLst>
            </p:cNvPr>
            <p:cNvSpPr/>
            <p:nvPr/>
          </p:nvSpPr>
          <p:spPr>
            <a:xfrm>
              <a:off x="7628654" y="1854118"/>
              <a:ext cx="1715694" cy="3025789"/>
            </a:xfrm>
            <a:prstGeom prst="rect">
              <a:avLst/>
            </a:prstGeom>
            <a:solidFill>
              <a:schemeClr val="bg1">
                <a:lumMod val="95000"/>
              </a:schemeClr>
            </a:solidFill>
            <a:ln w="28575">
              <a:solidFill>
                <a:schemeClr val="tx1"/>
              </a:solidFill>
            </a:ln>
          </p:spPr>
          <p:style>
            <a:lnRef idx="1">
              <a:schemeClr val="accent1"/>
            </a:lnRef>
            <a:fillRef idx="0">
              <a:schemeClr val="accent1"/>
            </a:fillRef>
            <a:effectRef idx="0">
              <a:schemeClr val="dk1"/>
            </a:effectRef>
            <a:fontRef idx="minor">
              <a:schemeClr val="dk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mn-ea"/>
                  <a:cs typeface="Calibri" panose="020F0502020204030204" pitchFamily="34" charset="0"/>
                </a:rPr>
                <a:t>Ownership in meaningful day-to-day responsibilities and being able to </a:t>
              </a:r>
              <a:r>
                <a:rPr kumimoji="0" lang="en-US" sz="1400" b="1" i="1" u="none" strike="noStrike" kern="1200" cap="none" spc="0" normalizeH="0" baseline="0" noProof="0">
                  <a:ln>
                    <a:noFill/>
                  </a:ln>
                  <a:solidFill>
                    <a:srgbClr val="E01719"/>
                  </a:solidFill>
                  <a:effectLst/>
                  <a:uLnTx/>
                  <a:uFillTx/>
                  <a:latin typeface="Trebuchet MS" panose="020B0603020202020204" pitchFamily="34" charset="0"/>
                  <a:ea typeface="+mn-ea"/>
                  <a:cs typeface="Calibri" panose="020F0502020204030204" pitchFamily="34" charset="0"/>
                </a:rPr>
                <a:t>make a difference.</a:t>
              </a:r>
            </a:p>
          </p:txBody>
        </p:sp>
        <p:pic>
          <p:nvPicPr>
            <p:cNvPr id="10" name="Graphic 9" descr="Teacher">
              <a:extLst>
                <a:ext uri="{FF2B5EF4-FFF2-40B4-BE49-F238E27FC236}">
                  <a16:creationId xmlns:a16="http://schemas.microsoft.com/office/drawing/2014/main" id="{CAC1904C-C417-4F0B-BDBA-7848239F16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534" y="2222108"/>
              <a:ext cx="1238424" cy="1238424"/>
            </a:xfrm>
            <a:prstGeom prst="rect">
              <a:avLst/>
            </a:prstGeom>
            <a:effectLst>
              <a:outerShdw blurRad="50800" dist="38100" dir="5400000" algn="t" rotWithShape="0">
                <a:prstClr val="black">
                  <a:alpha val="40000"/>
                </a:prstClr>
              </a:outerShdw>
            </a:effectLst>
          </p:spPr>
        </p:pic>
      </p:grpSp>
      <p:grpSp>
        <p:nvGrpSpPr>
          <p:cNvPr id="11" name="Group 10">
            <a:extLst>
              <a:ext uri="{FF2B5EF4-FFF2-40B4-BE49-F238E27FC236}">
                <a16:creationId xmlns:a16="http://schemas.microsoft.com/office/drawing/2014/main" id="{8B19AE14-2872-4894-A6AB-D96ED2B9E82B}"/>
              </a:ext>
            </a:extLst>
          </p:cNvPr>
          <p:cNvGrpSpPr/>
          <p:nvPr/>
        </p:nvGrpSpPr>
        <p:grpSpPr>
          <a:xfrm>
            <a:off x="5238152" y="1578094"/>
            <a:ext cx="1715694" cy="3022683"/>
            <a:chOff x="5402492" y="1857225"/>
            <a:chExt cx="1715694" cy="3022683"/>
          </a:xfrm>
        </p:grpSpPr>
        <p:sp>
          <p:nvSpPr>
            <p:cNvPr id="12" name="Rectangle 11">
              <a:extLst>
                <a:ext uri="{FF2B5EF4-FFF2-40B4-BE49-F238E27FC236}">
                  <a16:creationId xmlns:a16="http://schemas.microsoft.com/office/drawing/2014/main" id="{CE4E23F9-4F8C-425E-8904-F1A3CECB77E3}"/>
                </a:ext>
              </a:extLst>
            </p:cNvPr>
            <p:cNvSpPr/>
            <p:nvPr/>
          </p:nvSpPr>
          <p:spPr>
            <a:xfrm>
              <a:off x="5402492" y="1857226"/>
              <a:ext cx="1715694" cy="3022682"/>
            </a:xfrm>
            <a:prstGeom prst="rect">
              <a:avLst/>
            </a:prstGeom>
            <a:solidFill>
              <a:schemeClr val="bg1">
                <a:lumMod val="95000"/>
              </a:schemeClr>
            </a:solidFill>
            <a:ln w="28575">
              <a:solidFill>
                <a:schemeClr val="tx1"/>
              </a:solidFill>
            </a:ln>
          </p:spPr>
          <p:style>
            <a:lnRef idx="1">
              <a:schemeClr val="accent1"/>
            </a:lnRef>
            <a:fillRef idx="0">
              <a:schemeClr val="accent1"/>
            </a:fillRef>
            <a:effectRef idx="0">
              <a:schemeClr val="dk1"/>
            </a:effectRef>
            <a:fontRef idx="minor">
              <a:schemeClr val="dk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E01719"/>
                  </a:solidFill>
                  <a:effectLst/>
                  <a:uLnTx/>
                  <a:uFillTx/>
                  <a:latin typeface="Trebuchet MS" panose="020B0603020202020204" pitchFamily="34" charset="0"/>
                  <a:ea typeface="+mn-ea"/>
                  <a:cs typeface="Calibri" panose="020F0502020204030204" pitchFamily="34" charset="0"/>
                </a:rPr>
                <a:t>Networking and mentorship </a:t>
              </a:r>
              <a:r>
                <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mn-ea"/>
                  <a:cs typeface="Calibri" panose="020F0502020204030204" pitchFamily="34" charset="0"/>
                </a:rPr>
                <a:t>opportunities with senior leaders, current &amp; former </a:t>
              </a:r>
              <a:r>
                <a:rPr kumimoji="0" lang="en-US" sz="1400" b="1" i="0" u="none" strike="noStrike" kern="1200" cap="none" spc="0" normalizeH="0" baseline="0" noProof="0">
                  <a:ln>
                    <a:noFill/>
                  </a:ln>
                  <a:solidFill>
                    <a:srgbClr val="3C3F41"/>
                  </a:solidFill>
                  <a:effectLst/>
                  <a:uLnTx/>
                  <a:uFillTx/>
                  <a:latin typeface="Trebuchet MS" panose="020B0603020202020204" pitchFamily="34" charset="0"/>
                  <a:ea typeface="+mn-ea"/>
                  <a:cs typeface="Calibri" panose="020F0502020204030204" pitchFamily="34" charset="0"/>
                </a:rPr>
                <a:t>BI&amp;A LDP</a:t>
              </a:r>
              <a:r>
                <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mn-ea"/>
                  <a:cs typeface="Calibri" panose="020F0502020204030204" pitchFamily="34" charset="0"/>
                </a:rPr>
                <a:t> participants, and other students.</a:t>
              </a:r>
            </a:p>
          </p:txBody>
        </p:sp>
        <p:pic>
          <p:nvPicPr>
            <p:cNvPr id="13" name="Graphic 12" descr="Social network">
              <a:extLst>
                <a:ext uri="{FF2B5EF4-FFF2-40B4-BE49-F238E27FC236}">
                  <a16:creationId xmlns:a16="http://schemas.microsoft.com/office/drawing/2014/main" id="{7BD3E3FC-2629-47A1-B1B5-2E69ED301E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4480" y="1857225"/>
              <a:ext cx="1238424" cy="1238424"/>
            </a:xfrm>
            <a:prstGeom prst="rect">
              <a:avLst/>
            </a:prstGeom>
            <a:effectLst>
              <a:outerShdw blurRad="50800" dist="38100" dir="5400000" algn="t" rotWithShape="0">
                <a:prstClr val="black">
                  <a:alpha val="40000"/>
                </a:prstClr>
              </a:outerShdw>
            </a:effectLst>
          </p:spPr>
        </p:pic>
      </p:grpSp>
      <p:grpSp>
        <p:nvGrpSpPr>
          <p:cNvPr id="14" name="Group 13">
            <a:extLst>
              <a:ext uri="{FF2B5EF4-FFF2-40B4-BE49-F238E27FC236}">
                <a16:creationId xmlns:a16="http://schemas.microsoft.com/office/drawing/2014/main" id="{19793D68-A84B-4F2A-8CDD-8CA93A80AECF}"/>
              </a:ext>
            </a:extLst>
          </p:cNvPr>
          <p:cNvGrpSpPr/>
          <p:nvPr/>
        </p:nvGrpSpPr>
        <p:grpSpPr>
          <a:xfrm>
            <a:off x="2911121" y="1578096"/>
            <a:ext cx="1715694" cy="3022682"/>
            <a:chOff x="3176330" y="1854118"/>
            <a:chExt cx="1715694" cy="3022682"/>
          </a:xfrm>
        </p:grpSpPr>
        <p:sp>
          <p:nvSpPr>
            <p:cNvPr id="15" name="Rectangle 14">
              <a:extLst>
                <a:ext uri="{FF2B5EF4-FFF2-40B4-BE49-F238E27FC236}">
                  <a16:creationId xmlns:a16="http://schemas.microsoft.com/office/drawing/2014/main" id="{DEE34F4B-AE62-49B6-AA8C-B0835CCEC14A}"/>
                </a:ext>
              </a:extLst>
            </p:cNvPr>
            <p:cNvSpPr/>
            <p:nvPr/>
          </p:nvSpPr>
          <p:spPr>
            <a:xfrm>
              <a:off x="3176330" y="1854118"/>
              <a:ext cx="1715694" cy="3022682"/>
            </a:xfrm>
            <a:prstGeom prst="rect">
              <a:avLst/>
            </a:prstGeom>
            <a:solidFill>
              <a:schemeClr val="bg1">
                <a:lumMod val="95000"/>
              </a:schemeClr>
            </a:solidFill>
            <a:ln w="28575">
              <a:solidFill>
                <a:schemeClr val="tx1"/>
              </a:solidFill>
            </a:ln>
          </p:spPr>
          <p:style>
            <a:lnRef idx="1">
              <a:schemeClr val="accent1"/>
            </a:lnRef>
            <a:fillRef idx="0">
              <a:schemeClr val="accent1"/>
            </a:fillRef>
            <a:effectRef idx="0">
              <a:schemeClr val="dk1"/>
            </a:effectRef>
            <a:fontRef idx="minor">
              <a:schemeClr val="dk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mn-ea"/>
                  <a:cs typeface="Calibri" panose="020F0502020204030204" pitchFamily="34" charset="0"/>
                </a:rPr>
                <a:t>Attend </a:t>
              </a:r>
              <a:r>
                <a:rPr kumimoji="0" lang="en-US" sz="1400" b="1" i="1" u="none" strike="noStrike" kern="1200" cap="none" spc="0" normalizeH="0" baseline="0" noProof="0">
                  <a:ln>
                    <a:noFill/>
                  </a:ln>
                  <a:solidFill>
                    <a:srgbClr val="E01719"/>
                  </a:solidFill>
                  <a:effectLst/>
                  <a:uLnTx/>
                  <a:uFillTx/>
                  <a:latin typeface="Trebuchet MS" panose="020B0603020202020204" pitchFamily="34" charset="0"/>
                  <a:ea typeface="+mn-ea"/>
                  <a:cs typeface="Calibri" panose="020F0502020204030204" pitchFamily="34" charset="0"/>
                </a:rPr>
                <a:t>technical training </a:t>
              </a:r>
              <a:r>
                <a:rPr kumimoji="0" lang="en-US" sz="1400" b="0" i="0" u="none" strike="noStrike" kern="1200" cap="none" spc="0" normalizeH="0" baseline="0" noProof="0">
                  <a:ln>
                    <a:noFill/>
                  </a:ln>
                  <a:solidFill>
                    <a:srgbClr val="3C3F41"/>
                  </a:solidFill>
                  <a:effectLst/>
                  <a:uLnTx/>
                  <a:uFillTx/>
                  <a:latin typeface="Trebuchet MS" panose="020B0603020202020204" pitchFamily="34" charset="0"/>
                  <a:ea typeface="+mn-ea"/>
                  <a:cs typeface="Calibri" panose="020F0502020204030204" pitchFamily="34" charset="0"/>
                </a:rPr>
                <a:t>workshops, speaker series, and engagement functions.</a:t>
              </a:r>
            </a:p>
          </p:txBody>
        </p:sp>
        <p:pic>
          <p:nvPicPr>
            <p:cNvPr id="16" name="Graphic 15" descr="Boardroom">
              <a:extLst>
                <a:ext uri="{FF2B5EF4-FFF2-40B4-BE49-F238E27FC236}">
                  <a16:creationId xmlns:a16="http://schemas.microsoft.com/office/drawing/2014/main" id="{51CA82BD-C9A1-4D75-86C7-038FE7239B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57166" y="2158217"/>
              <a:ext cx="1366207" cy="1366207"/>
            </a:xfrm>
            <a:prstGeom prst="rect">
              <a:avLst/>
            </a:prstGeom>
            <a:effectLst>
              <a:outerShdw blurRad="50800" dist="38100" dir="5400000" algn="t" rotWithShape="0">
                <a:prstClr val="black">
                  <a:alpha val="40000"/>
                </a:prstClr>
              </a:outerShdw>
            </a:effectLst>
          </p:spPr>
        </p:pic>
      </p:grpSp>
      <p:pic>
        <p:nvPicPr>
          <p:cNvPr id="17" name="Graphic 16" descr="Arrow Slight curve">
            <a:extLst>
              <a:ext uri="{FF2B5EF4-FFF2-40B4-BE49-F238E27FC236}">
                <a16:creationId xmlns:a16="http://schemas.microsoft.com/office/drawing/2014/main" id="{BF5ECEA9-68A8-4557-A222-B6FAE247F1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41831" y="4046126"/>
            <a:ext cx="914400" cy="914400"/>
          </a:xfrm>
          <a:prstGeom prst="rect">
            <a:avLst/>
          </a:prstGeom>
        </p:spPr>
      </p:pic>
      <p:pic>
        <p:nvPicPr>
          <p:cNvPr id="18" name="Graphic 17" descr="Circles with arrows">
            <a:extLst>
              <a:ext uri="{FF2B5EF4-FFF2-40B4-BE49-F238E27FC236}">
                <a16:creationId xmlns:a16="http://schemas.microsoft.com/office/drawing/2014/main" id="{775BBC29-4340-47C4-A7A4-F3125CCE75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89628" y="2192899"/>
            <a:ext cx="1238424" cy="1238424"/>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2CDBB763-F413-4181-AEC7-4D1A401EE8BA}"/>
              </a:ext>
            </a:extLst>
          </p:cNvPr>
          <p:cNvSpPr/>
          <p:nvPr/>
        </p:nvSpPr>
        <p:spPr>
          <a:xfrm>
            <a:off x="2295236" y="4698957"/>
            <a:ext cx="11268892" cy="369332"/>
          </a:xfrm>
          <a:prstGeom prst="rect">
            <a:avLst/>
          </a:prstGeom>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800" b="1" i="1" u="none" strike="noStrike" kern="0" cap="none" spc="0" normalizeH="0" baseline="0" noProof="0">
                <a:ln>
                  <a:noFill/>
                </a:ln>
                <a:solidFill>
                  <a:srgbClr val="C00000"/>
                </a:solidFill>
                <a:effectLst/>
                <a:uLnTx/>
                <a:uFillTx/>
                <a:latin typeface="Arial"/>
                <a:ea typeface="+mn-ea"/>
                <a:cs typeface="+mn-cs"/>
              </a:rPr>
              <a:t>Technical Training: </a:t>
            </a:r>
            <a:r>
              <a:rPr kumimoji="0" lang="en-US" altLang="en-US" sz="1800" b="0" i="0" u="none" strike="noStrike" kern="0" cap="none" spc="0" normalizeH="0" baseline="0" noProof="0">
                <a:ln>
                  <a:noFill/>
                </a:ln>
                <a:solidFill>
                  <a:srgbClr val="000000"/>
                </a:solidFill>
                <a:effectLst/>
                <a:uLnTx/>
                <a:uFillTx/>
                <a:latin typeface="Arial"/>
                <a:ea typeface="+mn-ea"/>
                <a:cs typeface="+mn-cs"/>
              </a:rPr>
              <a:t>Excel, SQL, Python, SAS, Dashboarding, Cloud/AWS, GitHub, </a:t>
            </a:r>
            <a:r>
              <a:rPr kumimoji="0" lang="en-US" altLang="en-US" sz="1800" b="0" i="0" u="none" strike="noStrike" kern="0" cap="none" spc="0" normalizeH="0" baseline="0" noProof="0" err="1">
                <a:ln>
                  <a:noFill/>
                </a:ln>
                <a:solidFill>
                  <a:srgbClr val="000000"/>
                </a:solidFill>
                <a:effectLst/>
                <a:uLnTx/>
                <a:uFillTx/>
                <a:latin typeface="Arial"/>
                <a:ea typeface="+mn-ea"/>
                <a:cs typeface="+mn-cs"/>
              </a:rPr>
              <a:t>Datalog</a:t>
            </a:r>
            <a:endParaRPr kumimoji="0" lang="en-US" altLang="en-US" sz="1800" b="0" i="0" u="none" strike="noStrike" kern="0" cap="none" spc="0" normalizeH="0" baseline="0" noProof="0">
              <a:ln>
                <a:noFill/>
              </a:ln>
              <a:solidFill>
                <a:srgbClr val="000000"/>
              </a:solidFill>
              <a:effectLst/>
              <a:uLnTx/>
              <a:uFillTx/>
              <a:latin typeface="Arial"/>
              <a:ea typeface="+mn-ea"/>
              <a:cs typeface="+mn-cs"/>
            </a:endParaRPr>
          </a:p>
        </p:txBody>
      </p:sp>
      <p:pic>
        <p:nvPicPr>
          <p:cNvPr id="20" name="Picture 19">
            <a:extLst>
              <a:ext uri="{FF2B5EF4-FFF2-40B4-BE49-F238E27FC236}">
                <a16:creationId xmlns:a16="http://schemas.microsoft.com/office/drawing/2014/main" id="{2F37D30F-7D3D-475A-A689-072D9FD8893E}"/>
              </a:ext>
            </a:extLst>
          </p:cNvPr>
          <p:cNvPicPr>
            <a:picLocks noChangeAspect="1"/>
          </p:cNvPicPr>
          <p:nvPr/>
        </p:nvPicPr>
        <p:blipFill>
          <a:blip r:embed="rId15"/>
          <a:stretch>
            <a:fillRect/>
          </a:stretch>
        </p:blipFill>
        <p:spPr>
          <a:xfrm>
            <a:off x="440051" y="5846575"/>
            <a:ext cx="2148770" cy="1011425"/>
          </a:xfrm>
          <a:prstGeom prst="rect">
            <a:avLst/>
          </a:prstGeom>
        </p:spPr>
      </p:pic>
      <p:sp>
        <p:nvSpPr>
          <p:cNvPr id="3" name="Rectangle 2">
            <a:extLst>
              <a:ext uri="{FF2B5EF4-FFF2-40B4-BE49-F238E27FC236}">
                <a16:creationId xmlns:a16="http://schemas.microsoft.com/office/drawing/2014/main" id="{F8B0EB26-AF3D-4064-8D60-485A56279E5A}"/>
              </a:ext>
            </a:extLst>
          </p:cNvPr>
          <p:cNvSpPr/>
          <p:nvPr/>
        </p:nvSpPr>
        <p:spPr>
          <a:xfrm>
            <a:off x="2848724" y="5023992"/>
            <a:ext cx="8837140" cy="1366528"/>
          </a:xfrm>
          <a:prstGeom prst="rect">
            <a:avLst/>
          </a:prstGeom>
        </p:spPr>
        <p:txBody>
          <a:bodyPr wrap="square">
            <a:spAutoFit/>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800" b="1" i="1" u="none" strike="noStrike" kern="0" cap="none" spc="0" normalizeH="0" baseline="0" noProof="0">
                <a:ln>
                  <a:noFill/>
                </a:ln>
                <a:solidFill>
                  <a:srgbClr val="C00000"/>
                </a:solidFill>
                <a:effectLst/>
                <a:uLnTx/>
                <a:uFillTx/>
                <a:latin typeface="Arial"/>
                <a:ea typeface="+mn-ea"/>
                <a:cs typeface="+mn-cs"/>
              </a:rPr>
              <a:t>Industry Discussions: </a:t>
            </a:r>
          </a:p>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1800" b="1" i="0" u="none" strike="noStrike" kern="0" cap="none" spc="0" normalizeH="0" baseline="0" noProof="0">
                <a:ln>
                  <a:noFill/>
                </a:ln>
                <a:solidFill>
                  <a:srgbClr val="000000"/>
                </a:solidFill>
                <a:effectLst/>
                <a:uLnTx/>
                <a:uFillTx/>
                <a:latin typeface="Arial"/>
                <a:ea typeface="+mn-ea"/>
                <a:cs typeface="+mn-cs"/>
              </a:rPr>
              <a:t>BI&amp;A LDP Executive Sponsors &amp; Operating Committee Panels</a:t>
            </a:r>
          </a:p>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en-US" sz="1800" b="1" i="0" u="none" strike="noStrike" kern="0" cap="none" spc="0" normalizeH="0" baseline="0" noProof="0">
                <a:ln>
                  <a:noFill/>
                </a:ln>
                <a:solidFill>
                  <a:srgbClr val="000000"/>
                </a:solidFill>
                <a:effectLst/>
                <a:uLnTx/>
                <a:uFillTx/>
                <a:latin typeface="Arial"/>
                <a:ea typeface="+mn-ea"/>
                <a:cs typeface="+mn-cs"/>
              </a:rPr>
              <a:t>Emerging Trends Discussion Series: </a:t>
            </a:r>
            <a:r>
              <a:rPr kumimoji="0" lang="en-US" altLang="en-US" sz="1800" b="0" i="0" u="none" strike="noStrike" kern="0" cap="none" spc="0" normalizeH="0" baseline="0" noProof="0">
                <a:ln>
                  <a:noFill/>
                </a:ln>
                <a:solidFill>
                  <a:srgbClr val="000000"/>
                </a:solidFill>
                <a:effectLst/>
                <a:uLnTx/>
                <a:uFillTx/>
                <a:latin typeface="Arial"/>
                <a:ea typeface="+mn-ea"/>
                <a:cs typeface="+mn-cs"/>
              </a:rPr>
              <a:t>Cloud &amp; </a:t>
            </a:r>
            <a:r>
              <a:rPr kumimoji="0" lang="en-US" altLang="en-US" sz="1800" b="0" i="0" u="none" strike="noStrike" kern="0" cap="none" spc="0" normalizeH="0" baseline="0" noProof="0" err="1">
                <a:ln>
                  <a:noFill/>
                </a:ln>
                <a:solidFill>
                  <a:srgbClr val="000000"/>
                </a:solidFill>
                <a:effectLst/>
                <a:uLnTx/>
                <a:uFillTx/>
                <a:latin typeface="Arial"/>
                <a:ea typeface="+mn-ea"/>
                <a:cs typeface="+mn-cs"/>
              </a:rPr>
              <a:t>MaaS</a:t>
            </a:r>
            <a:r>
              <a:rPr kumimoji="0" lang="en-US" altLang="en-US" sz="1800" b="0" i="0" u="none" strike="noStrike" kern="0" cap="none" spc="0" normalizeH="0" baseline="0" noProof="0">
                <a:ln>
                  <a:noFill/>
                </a:ln>
                <a:solidFill>
                  <a:srgbClr val="000000"/>
                </a:solidFill>
                <a:effectLst/>
                <a:uLnTx/>
                <a:uFillTx/>
                <a:latin typeface="Arial"/>
                <a:ea typeface="+mn-ea"/>
                <a:cs typeface="+mn-cs"/>
              </a:rPr>
              <a:t> 2.0, Geospatial &amp; Imagery</a:t>
            </a:r>
            <a:endParaRPr kumimoji="0" lang="en-US" altLang="en-US" sz="1800" b="0" i="0" u="none" strike="noStrike" kern="0" cap="none" spc="0" normalizeH="0" baseline="0" noProof="0">
              <a:ln>
                <a:noFill/>
              </a:ln>
              <a:solidFill>
                <a:srgbClr val="000000"/>
              </a:solidFill>
              <a:effectLst/>
              <a:uLnTx/>
              <a:uFillTx/>
              <a:latin typeface="Arial"/>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a:ea typeface="+mn-ea"/>
                <a:cs typeface="+mn-cs"/>
              </a:rPr>
              <a:t>	</a:t>
            </a:r>
            <a:r>
              <a:rPr kumimoji="0" lang="en-US" altLang="en-US" sz="1800" b="1" i="1" u="none" strike="noStrike" kern="0" cap="none" spc="0" normalizeH="0" baseline="0" noProof="0">
                <a:ln>
                  <a:noFill/>
                </a:ln>
                <a:solidFill>
                  <a:srgbClr val="C00000"/>
                </a:solidFill>
                <a:effectLst/>
                <a:uLnTx/>
                <a:uFillTx/>
                <a:latin typeface="Arial"/>
                <a:ea typeface="+mn-ea"/>
                <a:cs typeface="+mn-cs"/>
              </a:rPr>
              <a:t>Fun &amp; Engagement: </a:t>
            </a:r>
            <a:r>
              <a:rPr kumimoji="0" lang="en-US" altLang="en-US" sz="1800" b="0" i="0" u="none" strike="noStrike" kern="0" cap="none" spc="0" normalizeH="0" baseline="0" noProof="0">
                <a:ln>
                  <a:noFill/>
                </a:ln>
                <a:solidFill>
                  <a:srgbClr val="000000"/>
                </a:solidFill>
                <a:effectLst/>
                <a:uLnTx/>
                <a:uFillTx/>
                <a:latin typeface="Arial"/>
                <a:ea typeface="+mn-ea"/>
                <a:cs typeface="+mn-cs"/>
              </a:rPr>
              <a:t>Intern</a:t>
            </a:r>
            <a:r>
              <a:rPr kumimoji="0" lang="en-US" altLang="en-US" sz="1800" b="1" i="1" u="none" strike="noStrike" kern="0" cap="none" spc="0" normalizeH="0" baseline="0" noProof="0">
                <a:ln>
                  <a:noFill/>
                </a:ln>
                <a:solidFill>
                  <a:srgbClr val="C00000"/>
                </a:solidFill>
                <a:effectLst/>
                <a:uLnTx/>
                <a:uFillTx/>
                <a:latin typeface="Arial"/>
                <a:ea typeface="+mn-ea"/>
                <a:cs typeface="+mn-cs"/>
              </a:rPr>
              <a:t> </a:t>
            </a:r>
            <a:r>
              <a:rPr kumimoji="0" lang="en-US" altLang="en-US" sz="1800" b="0" i="0" u="none" strike="noStrike" kern="0" cap="none" spc="0" normalizeH="0" baseline="0" noProof="0">
                <a:ln>
                  <a:noFill/>
                </a:ln>
                <a:solidFill>
                  <a:srgbClr val="000000"/>
                </a:solidFill>
                <a:effectLst/>
                <a:uLnTx/>
                <a:uFillTx/>
                <a:latin typeface="Arial"/>
                <a:ea typeface="+mn-ea"/>
                <a:cs typeface="+mn-cs"/>
              </a:rPr>
              <a:t>HUDDLES &amp; Intern Olympics  </a:t>
            </a:r>
          </a:p>
        </p:txBody>
      </p:sp>
      <p:sp>
        <p:nvSpPr>
          <p:cNvPr id="22" name="TextBox 21">
            <a:extLst>
              <a:ext uri="{FF2B5EF4-FFF2-40B4-BE49-F238E27FC236}">
                <a16:creationId xmlns:a16="http://schemas.microsoft.com/office/drawing/2014/main" id="{702D1887-A078-4616-9AA7-F797A3D1B6B8}"/>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2029660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anose="020F0502020204030204" pitchFamily="34" charset="0"/>
                <a:cs typeface="Calibri" panose="020F0502020204030204" pitchFamily="34" charset="0"/>
              </a:rPr>
              <a:t>Full time program</a:t>
            </a:r>
          </a:p>
        </p:txBody>
      </p:sp>
      <p:pic>
        <p:nvPicPr>
          <p:cNvPr id="3" name="Picture 2">
            <a:extLst>
              <a:ext uri="{FF2B5EF4-FFF2-40B4-BE49-F238E27FC236}">
                <a16:creationId xmlns:a16="http://schemas.microsoft.com/office/drawing/2014/main" id="{F11C2686-089A-4F1C-955E-927FF0ECC969}"/>
              </a:ext>
            </a:extLst>
          </p:cNvPr>
          <p:cNvPicPr>
            <a:picLocks noChangeAspect="1"/>
          </p:cNvPicPr>
          <p:nvPr/>
        </p:nvPicPr>
        <p:blipFill>
          <a:blip r:embed="rId3"/>
          <a:stretch>
            <a:fillRect/>
          </a:stretch>
        </p:blipFill>
        <p:spPr>
          <a:xfrm>
            <a:off x="428174" y="5142017"/>
            <a:ext cx="3645604" cy="1715984"/>
          </a:xfrm>
          <a:prstGeom prst="rect">
            <a:avLst/>
          </a:prstGeom>
        </p:spPr>
      </p:pic>
    </p:spTree>
    <p:extLst>
      <p:ext uri="{BB962C8B-B14F-4D97-AF65-F5344CB8AC3E}">
        <p14:creationId xmlns:p14="http://schemas.microsoft.com/office/powerpoint/2010/main" val="47603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4FF303-52C1-4D96-9E38-B8B23A073A65}"/>
              </a:ext>
            </a:extLst>
          </p:cNvPr>
          <p:cNvSpPr>
            <a:spLocks noGrp="1"/>
          </p:cNvSpPr>
          <p:nvPr>
            <p:ph type="body" sz="quarter" idx="14"/>
          </p:nvPr>
        </p:nvSpPr>
        <p:spPr/>
        <p:txBody>
          <a:bodyPr/>
          <a:lstStyle/>
          <a:p>
            <a:r>
              <a:rPr lang="en-US"/>
              <a:t>Agenda</a:t>
            </a:r>
          </a:p>
        </p:txBody>
      </p:sp>
      <p:sp>
        <p:nvSpPr>
          <p:cNvPr id="4" name="Text Placeholder 3">
            <a:extLst>
              <a:ext uri="{FF2B5EF4-FFF2-40B4-BE49-F238E27FC236}">
                <a16:creationId xmlns:a16="http://schemas.microsoft.com/office/drawing/2014/main" id="{B2603B81-6998-407C-B76A-5DBD6ED3A6E4}"/>
              </a:ext>
            </a:extLst>
          </p:cNvPr>
          <p:cNvSpPr>
            <a:spLocks noGrp="1"/>
          </p:cNvSpPr>
          <p:nvPr>
            <p:ph type="body" sz="quarter" idx="22"/>
          </p:nvPr>
        </p:nvSpPr>
        <p:spPr/>
        <p:txBody>
          <a:bodyPr/>
          <a:lstStyle/>
          <a:p>
            <a:r>
              <a:rPr lang="en-US"/>
              <a:t>Business Insights &amp; Analytics Leadership Development Program </a:t>
            </a:r>
          </a:p>
        </p:txBody>
      </p:sp>
      <p:sp>
        <p:nvSpPr>
          <p:cNvPr id="6" name="Text Placeholder 4">
            <a:extLst>
              <a:ext uri="{FF2B5EF4-FFF2-40B4-BE49-F238E27FC236}">
                <a16:creationId xmlns:a16="http://schemas.microsoft.com/office/drawing/2014/main" id="{D2E5FBA5-E865-469F-A235-CC6356D12CA0}"/>
              </a:ext>
            </a:extLst>
          </p:cNvPr>
          <p:cNvSpPr>
            <a:spLocks noGrp="1"/>
          </p:cNvSpPr>
          <p:nvPr>
            <p:ph type="body" sz="quarter" idx="12"/>
          </p:nvPr>
        </p:nvSpPr>
        <p:spPr>
          <a:xfrm>
            <a:off x="695899" y="1328066"/>
            <a:ext cx="4307025" cy="4463134"/>
          </a:xfrm>
        </p:spPr>
        <p:txBody>
          <a:bodyPr/>
          <a:lstStyle/>
          <a:p>
            <a:pPr marL="285750" indent="-285750">
              <a:spcBef>
                <a:spcPts val="600"/>
              </a:spcBef>
              <a:buFont typeface="Arial" panose="020B0604020202020204" pitchFamily="34" charset="0"/>
              <a:buChar char="•"/>
            </a:pPr>
            <a:r>
              <a:rPr lang="en-US"/>
              <a:t>Welcome and Introductions </a:t>
            </a:r>
          </a:p>
          <a:p>
            <a:pPr marL="285750" indent="-285750">
              <a:spcBef>
                <a:spcPts val="600"/>
              </a:spcBef>
              <a:buFont typeface="Arial" panose="020B0604020202020204" pitchFamily="34" charset="0"/>
              <a:buChar char="•"/>
            </a:pPr>
            <a:r>
              <a:rPr lang="en-US"/>
              <a:t>Insurance Overview</a:t>
            </a:r>
          </a:p>
          <a:p>
            <a:pPr marL="285750" indent="-285750">
              <a:spcBef>
                <a:spcPts val="600"/>
              </a:spcBef>
              <a:buFont typeface="Arial" panose="020B0604020202020204" pitchFamily="34" charset="0"/>
              <a:buChar char="•"/>
            </a:pPr>
            <a:r>
              <a:rPr lang="en-US"/>
              <a:t>Travelers’ Overview</a:t>
            </a:r>
          </a:p>
          <a:p>
            <a:pPr marL="285750" indent="-285750">
              <a:spcBef>
                <a:spcPts val="600"/>
              </a:spcBef>
              <a:buFont typeface="Arial" panose="020B0604020202020204" pitchFamily="34" charset="0"/>
              <a:buChar char="•"/>
            </a:pPr>
            <a:r>
              <a:rPr lang="en-US"/>
              <a:t>Travelers’ Culture</a:t>
            </a:r>
          </a:p>
          <a:p>
            <a:pPr marL="285750" indent="-285750">
              <a:spcBef>
                <a:spcPts val="600"/>
              </a:spcBef>
              <a:buFont typeface="Arial" panose="020B0604020202020204" pitchFamily="34" charset="0"/>
              <a:buChar char="•"/>
            </a:pPr>
            <a:r>
              <a:rPr lang="en-US"/>
              <a:t>Business Intelligence &amp; Business Insights</a:t>
            </a:r>
          </a:p>
          <a:p>
            <a:pPr marL="285750" indent="-285750">
              <a:spcBef>
                <a:spcPts val="600"/>
              </a:spcBef>
              <a:buFont typeface="Arial" panose="020B0604020202020204" pitchFamily="34" charset="0"/>
              <a:buChar char="•"/>
            </a:pPr>
            <a:r>
              <a:rPr lang="en-US"/>
              <a:t>BI&amp;A LDP Overview</a:t>
            </a:r>
          </a:p>
          <a:p>
            <a:pPr marL="977866" lvl="1" indent="-285750">
              <a:spcBef>
                <a:spcPts val="600"/>
              </a:spcBef>
            </a:pPr>
            <a:r>
              <a:rPr lang="en-US"/>
              <a:t>Internship</a:t>
            </a:r>
          </a:p>
          <a:p>
            <a:pPr marL="977866" lvl="1" indent="-285750">
              <a:spcBef>
                <a:spcPts val="600"/>
              </a:spcBef>
            </a:pPr>
            <a:r>
              <a:rPr lang="en-US"/>
              <a:t>Full-time</a:t>
            </a:r>
          </a:p>
          <a:p>
            <a:pPr marL="285750" indent="-285750">
              <a:spcBef>
                <a:spcPts val="600"/>
              </a:spcBef>
              <a:buFont typeface="Arial" panose="020B0604020202020204" pitchFamily="34" charset="0"/>
              <a:buChar char="•"/>
            </a:pPr>
            <a:r>
              <a:rPr lang="en-US"/>
              <a:t>How to Apply </a:t>
            </a:r>
          </a:p>
          <a:p>
            <a:pPr marL="285750" indent="-285750">
              <a:spcBef>
                <a:spcPts val="600"/>
              </a:spcBef>
              <a:buFont typeface="Arial" panose="020B0604020202020204" pitchFamily="34" charset="0"/>
              <a:buChar char="•"/>
            </a:pPr>
            <a:r>
              <a:rPr lang="en-US"/>
              <a:t>Q &amp; A</a:t>
            </a:r>
          </a:p>
          <a:p>
            <a:pPr marL="285750" indent="-285750">
              <a:buFont typeface="Arial" panose="020B0604020202020204" pitchFamily="34" charset="0"/>
              <a:buChar char="•"/>
            </a:pPr>
            <a:endParaRPr lang="en-US"/>
          </a:p>
          <a:p>
            <a:endParaRPr lang="en-US" sz="2400"/>
          </a:p>
        </p:txBody>
      </p:sp>
      <p:pic>
        <p:nvPicPr>
          <p:cNvPr id="8" name="Picture 7">
            <a:extLst>
              <a:ext uri="{FF2B5EF4-FFF2-40B4-BE49-F238E27FC236}">
                <a16:creationId xmlns:a16="http://schemas.microsoft.com/office/drawing/2014/main" id="{6BAC84B4-7C55-433D-A5FD-B70DDCDCC773}"/>
              </a:ext>
            </a:extLst>
          </p:cNvPr>
          <p:cNvPicPr>
            <a:picLocks noChangeAspect="1"/>
          </p:cNvPicPr>
          <p:nvPr/>
        </p:nvPicPr>
        <p:blipFill>
          <a:blip r:embed="rId2"/>
          <a:stretch>
            <a:fillRect/>
          </a:stretch>
        </p:blipFill>
        <p:spPr>
          <a:xfrm>
            <a:off x="440051" y="5846575"/>
            <a:ext cx="2148770" cy="1011425"/>
          </a:xfrm>
          <a:prstGeom prst="rect">
            <a:avLst/>
          </a:prstGeom>
        </p:spPr>
      </p:pic>
      <p:pic>
        <p:nvPicPr>
          <p:cNvPr id="3" name="Picture 2">
            <a:extLst>
              <a:ext uri="{FF2B5EF4-FFF2-40B4-BE49-F238E27FC236}">
                <a16:creationId xmlns:a16="http://schemas.microsoft.com/office/drawing/2014/main" id="{F68A8F35-76B8-4F6F-9E76-456023B2E449}"/>
              </a:ext>
            </a:extLst>
          </p:cNvPr>
          <p:cNvPicPr>
            <a:picLocks noChangeAspect="1"/>
          </p:cNvPicPr>
          <p:nvPr/>
        </p:nvPicPr>
        <p:blipFill>
          <a:blip r:embed="rId3"/>
          <a:stretch>
            <a:fillRect/>
          </a:stretch>
        </p:blipFill>
        <p:spPr>
          <a:xfrm>
            <a:off x="5115208" y="1211873"/>
            <a:ext cx="6254145" cy="4169430"/>
          </a:xfrm>
          <a:prstGeom prst="rect">
            <a:avLst/>
          </a:prstGeom>
        </p:spPr>
      </p:pic>
      <p:sp>
        <p:nvSpPr>
          <p:cNvPr id="7" name="TextBox 6">
            <a:extLst>
              <a:ext uri="{FF2B5EF4-FFF2-40B4-BE49-F238E27FC236}">
                <a16:creationId xmlns:a16="http://schemas.microsoft.com/office/drawing/2014/main" id="{57634DDA-260F-4421-AFC6-752DF2561F75}"/>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3210746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02C8124-073C-4049-8412-2005AEB5BB7E}"/>
              </a:ext>
            </a:extLst>
          </p:cNvPr>
          <p:cNvSpPr/>
          <p:nvPr/>
        </p:nvSpPr>
        <p:spPr>
          <a:xfrm>
            <a:off x="-4611330" y="3458324"/>
            <a:ext cx="1483898" cy="82438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99328" name="Group 99327">
            <a:extLst>
              <a:ext uri="{FF2B5EF4-FFF2-40B4-BE49-F238E27FC236}">
                <a16:creationId xmlns:a16="http://schemas.microsoft.com/office/drawing/2014/main" id="{3542218C-52EA-4500-9EB4-5B993B5D83E9}"/>
              </a:ext>
            </a:extLst>
          </p:cNvPr>
          <p:cNvGrpSpPr/>
          <p:nvPr/>
        </p:nvGrpSpPr>
        <p:grpSpPr>
          <a:xfrm>
            <a:off x="296251" y="3551163"/>
            <a:ext cx="4147557" cy="2206814"/>
            <a:chOff x="337195" y="3478320"/>
            <a:chExt cx="4147557" cy="2206814"/>
          </a:xfrm>
        </p:grpSpPr>
        <p:sp>
          <p:nvSpPr>
            <p:cNvPr id="10" name="Freeform: Shape 9">
              <a:extLst>
                <a:ext uri="{FF2B5EF4-FFF2-40B4-BE49-F238E27FC236}">
                  <a16:creationId xmlns:a16="http://schemas.microsoft.com/office/drawing/2014/main" id="{C76730AE-416C-42DD-8BB2-B29ACFE5CC42}"/>
                </a:ext>
              </a:extLst>
            </p:cNvPr>
            <p:cNvSpPr/>
            <p:nvPr/>
          </p:nvSpPr>
          <p:spPr>
            <a:xfrm>
              <a:off x="1575474" y="3478320"/>
              <a:ext cx="1097280" cy="1188720"/>
            </a:xfrm>
            <a:custGeom>
              <a:avLst/>
              <a:gdLst>
                <a:gd name="connsiteX0" fmla="*/ 0 w 1373980"/>
                <a:gd name="connsiteY0" fmla="*/ 635736 h 1271471"/>
                <a:gd name="connsiteX1" fmla="*/ 317868 w 1373980"/>
                <a:gd name="connsiteY1" fmla="*/ 0 h 1271471"/>
                <a:gd name="connsiteX2" fmla="*/ 1056112 w 1373980"/>
                <a:gd name="connsiteY2" fmla="*/ 0 h 1271471"/>
                <a:gd name="connsiteX3" fmla="*/ 1373980 w 1373980"/>
                <a:gd name="connsiteY3" fmla="*/ 635736 h 1271471"/>
                <a:gd name="connsiteX4" fmla="*/ 1056112 w 1373980"/>
                <a:gd name="connsiteY4" fmla="*/ 1271471 h 1271471"/>
                <a:gd name="connsiteX5" fmla="*/ 317868 w 1373980"/>
                <a:gd name="connsiteY5" fmla="*/ 1271471 h 1271471"/>
                <a:gd name="connsiteX6" fmla="*/ 0 w 1373980"/>
                <a:gd name="connsiteY6" fmla="*/ 635736 h 127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3980" h="1271471">
                  <a:moveTo>
                    <a:pt x="686989" y="0"/>
                  </a:moveTo>
                  <a:lnTo>
                    <a:pt x="1373979" y="294153"/>
                  </a:lnTo>
                  <a:lnTo>
                    <a:pt x="1373979" y="977318"/>
                  </a:lnTo>
                  <a:lnTo>
                    <a:pt x="686989" y="1271471"/>
                  </a:lnTo>
                  <a:lnTo>
                    <a:pt x="1" y="977318"/>
                  </a:lnTo>
                  <a:lnTo>
                    <a:pt x="1" y="294153"/>
                  </a:lnTo>
                  <a:lnTo>
                    <a:pt x="686989" y="0"/>
                  </a:lnTo>
                  <a:close/>
                </a:path>
              </a:pathLst>
            </a:custGeom>
            <a:solidFill>
              <a:srgbClr val="5B6770"/>
            </a:solidFill>
            <a:ln>
              <a:solidFill>
                <a:srgbClr val="C00000"/>
              </a:solid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249727" tIns="266175" rIns="249728" bIns="266174"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cs typeface="Calibri" panose="020F0502020204030204" pitchFamily="34" charset="0"/>
                </a:rPr>
                <a:t>Business Analysis</a:t>
              </a:r>
            </a:p>
          </p:txBody>
        </p:sp>
        <p:sp>
          <p:nvSpPr>
            <p:cNvPr id="12" name="Freeform: Shape 11">
              <a:extLst>
                <a:ext uri="{FF2B5EF4-FFF2-40B4-BE49-F238E27FC236}">
                  <a16:creationId xmlns:a16="http://schemas.microsoft.com/office/drawing/2014/main" id="{E6071807-95CC-4102-A792-34DCF647532D}"/>
                </a:ext>
              </a:extLst>
            </p:cNvPr>
            <p:cNvSpPr/>
            <p:nvPr/>
          </p:nvSpPr>
          <p:spPr>
            <a:xfrm>
              <a:off x="3387472" y="4496414"/>
              <a:ext cx="1097280" cy="1188720"/>
            </a:xfrm>
            <a:custGeom>
              <a:avLst/>
              <a:gdLst>
                <a:gd name="connsiteX0" fmla="*/ 0 w 1373980"/>
                <a:gd name="connsiteY0" fmla="*/ 635736 h 1271471"/>
                <a:gd name="connsiteX1" fmla="*/ 317868 w 1373980"/>
                <a:gd name="connsiteY1" fmla="*/ 0 h 1271471"/>
                <a:gd name="connsiteX2" fmla="*/ 1056112 w 1373980"/>
                <a:gd name="connsiteY2" fmla="*/ 0 h 1271471"/>
                <a:gd name="connsiteX3" fmla="*/ 1373980 w 1373980"/>
                <a:gd name="connsiteY3" fmla="*/ 635736 h 1271471"/>
                <a:gd name="connsiteX4" fmla="*/ 1056112 w 1373980"/>
                <a:gd name="connsiteY4" fmla="*/ 1271471 h 1271471"/>
                <a:gd name="connsiteX5" fmla="*/ 317868 w 1373980"/>
                <a:gd name="connsiteY5" fmla="*/ 1271471 h 1271471"/>
                <a:gd name="connsiteX6" fmla="*/ 0 w 1373980"/>
                <a:gd name="connsiteY6" fmla="*/ 635736 h 127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3980" h="1271471">
                  <a:moveTo>
                    <a:pt x="686989" y="0"/>
                  </a:moveTo>
                  <a:lnTo>
                    <a:pt x="1373979" y="294153"/>
                  </a:lnTo>
                  <a:lnTo>
                    <a:pt x="1373979" y="977318"/>
                  </a:lnTo>
                  <a:lnTo>
                    <a:pt x="686989" y="1271471"/>
                  </a:lnTo>
                  <a:lnTo>
                    <a:pt x="1" y="977318"/>
                  </a:lnTo>
                  <a:lnTo>
                    <a:pt x="1" y="294153"/>
                  </a:lnTo>
                  <a:lnTo>
                    <a:pt x="686989" y="0"/>
                  </a:lnTo>
                  <a:close/>
                </a:path>
              </a:pathLst>
            </a:custGeom>
            <a:solidFill>
              <a:srgbClr val="5B6770"/>
            </a:solidFill>
            <a:ln>
              <a:solidFill>
                <a:srgbClr val="C00000"/>
              </a:solid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18872" tIns="220455" rIns="118872" bIns="220454"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cs typeface="Calibri" panose="020F0502020204030204" pitchFamily="34" charset="0"/>
                </a:rPr>
                <a:t>Data Management</a:t>
              </a:r>
            </a:p>
          </p:txBody>
        </p:sp>
        <p:sp>
          <p:nvSpPr>
            <p:cNvPr id="13" name="Freeform: Shape 12">
              <a:extLst>
                <a:ext uri="{FF2B5EF4-FFF2-40B4-BE49-F238E27FC236}">
                  <a16:creationId xmlns:a16="http://schemas.microsoft.com/office/drawing/2014/main" id="{418555F0-C987-432B-AE5E-5469B66EE265}"/>
                </a:ext>
              </a:extLst>
            </p:cNvPr>
            <p:cNvSpPr/>
            <p:nvPr/>
          </p:nvSpPr>
          <p:spPr>
            <a:xfrm>
              <a:off x="2174002" y="4496414"/>
              <a:ext cx="1097280" cy="1188720"/>
            </a:xfrm>
            <a:custGeom>
              <a:avLst/>
              <a:gdLst>
                <a:gd name="connsiteX0" fmla="*/ 0 w 1373980"/>
                <a:gd name="connsiteY0" fmla="*/ 635736 h 1271471"/>
                <a:gd name="connsiteX1" fmla="*/ 317868 w 1373980"/>
                <a:gd name="connsiteY1" fmla="*/ 0 h 1271471"/>
                <a:gd name="connsiteX2" fmla="*/ 1056112 w 1373980"/>
                <a:gd name="connsiteY2" fmla="*/ 0 h 1271471"/>
                <a:gd name="connsiteX3" fmla="*/ 1373980 w 1373980"/>
                <a:gd name="connsiteY3" fmla="*/ 635736 h 1271471"/>
                <a:gd name="connsiteX4" fmla="*/ 1056112 w 1373980"/>
                <a:gd name="connsiteY4" fmla="*/ 1271471 h 1271471"/>
                <a:gd name="connsiteX5" fmla="*/ 317868 w 1373980"/>
                <a:gd name="connsiteY5" fmla="*/ 1271471 h 1271471"/>
                <a:gd name="connsiteX6" fmla="*/ 0 w 1373980"/>
                <a:gd name="connsiteY6" fmla="*/ 635736 h 127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3980" h="1271471">
                  <a:moveTo>
                    <a:pt x="686989" y="0"/>
                  </a:moveTo>
                  <a:lnTo>
                    <a:pt x="1373979" y="294153"/>
                  </a:lnTo>
                  <a:lnTo>
                    <a:pt x="1373979" y="977318"/>
                  </a:lnTo>
                  <a:lnTo>
                    <a:pt x="686989" y="1271471"/>
                  </a:lnTo>
                  <a:lnTo>
                    <a:pt x="1" y="977318"/>
                  </a:lnTo>
                  <a:lnTo>
                    <a:pt x="1" y="294153"/>
                  </a:lnTo>
                  <a:lnTo>
                    <a:pt x="686989" y="0"/>
                  </a:lnTo>
                  <a:close/>
                </a:path>
              </a:pathLst>
            </a:custGeom>
            <a:solidFill>
              <a:srgbClr val="5B6770"/>
            </a:solidFill>
            <a:ln>
              <a:solidFill>
                <a:srgbClr val="C00000"/>
              </a:solid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82880" tIns="266175" rIns="182880" bIns="266174"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cs typeface="Calibri" panose="020F0502020204030204" pitchFamily="34" charset="0"/>
                </a:rPr>
                <a:t>Geospatial</a:t>
              </a:r>
            </a:p>
          </p:txBody>
        </p:sp>
        <p:sp>
          <p:nvSpPr>
            <p:cNvPr id="28" name="Freeform: Shape 27">
              <a:extLst>
                <a:ext uri="{FF2B5EF4-FFF2-40B4-BE49-F238E27FC236}">
                  <a16:creationId xmlns:a16="http://schemas.microsoft.com/office/drawing/2014/main" id="{A67A290E-48EF-4E9B-8158-CFAE3F1C263D}"/>
                </a:ext>
              </a:extLst>
            </p:cNvPr>
            <p:cNvSpPr/>
            <p:nvPr/>
          </p:nvSpPr>
          <p:spPr>
            <a:xfrm>
              <a:off x="2813753" y="3478320"/>
              <a:ext cx="1097280" cy="1188720"/>
            </a:xfrm>
            <a:custGeom>
              <a:avLst/>
              <a:gdLst>
                <a:gd name="connsiteX0" fmla="*/ 0 w 1373980"/>
                <a:gd name="connsiteY0" fmla="*/ 635736 h 1271471"/>
                <a:gd name="connsiteX1" fmla="*/ 317868 w 1373980"/>
                <a:gd name="connsiteY1" fmla="*/ 0 h 1271471"/>
                <a:gd name="connsiteX2" fmla="*/ 1056112 w 1373980"/>
                <a:gd name="connsiteY2" fmla="*/ 0 h 1271471"/>
                <a:gd name="connsiteX3" fmla="*/ 1373980 w 1373980"/>
                <a:gd name="connsiteY3" fmla="*/ 635736 h 1271471"/>
                <a:gd name="connsiteX4" fmla="*/ 1056112 w 1373980"/>
                <a:gd name="connsiteY4" fmla="*/ 1271471 h 1271471"/>
                <a:gd name="connsiteX5" fmla="*/ 317868 w 1373980"/>
                <a:gd name="connsiteY5" fmla="*/ 1271471 h 1271471"/>
                <a:gd name="connsiteX6" fmla="*/ 0 w 1373980"/>
                <a:gd name="connsiteY6" fmla="*/ 635736 h 127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3980" h="1271471">
                  <a:moveTo>
                    <a:pt x="686989" y="0"/>
                  </a:moveTo>
                  <a:lnTo>
                    <a:pt x="1373979" y="294153"/>
                  </a:lnTo>
                  <a:lnTo>
                    <a:pt x="1373979" y="977318"/>
                  </a:lnTo>
                  <a:lnTo>
                    <a:pt x="686989" y="1271471"/>
                  </a:lnTo>
                  <a:lnTo>
                    <a:pt x="1" y="977318"/>
                  </a:lnTo>
                  <a:lnTo>
                    <a:pt x="1" y="294153"/>
                  </a:lnTo>
                  <a:lnTo>
                    <a:pt x="686989" y="0"/>
                  </a:lnTo>
                  <a:close/>
                </a:path>
              </a:pathLst>
            </a:custGeom>
            <a:solidFill>
              <a:srgbClr val="5B6770"/>
            </a:solidFill>
            <a:ln>
              <a:solidFill>
                <a:srgbClr val="C00000"/>
              </a:solid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37160" tIns="220455" rIns="137160" bIns="220454"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cs typeface="Calibri" panose="020F0502020204030204" pitchFamily="34" charset="0"/>
                </a:rPr>
                <a:t>Information Delivery</a:t>
              </a:r>
            </a:p>
          </p:txBody>
        </p:sp>
        <p:sp>
          <p:nvSpPr>
            <p:cNvPr id="29" name="Freeform: Shape 28">
              <a:extLst>
                <a:ext uri="{FF2B5EF4-FFF2-40B4-BE49-F238E27FC236}">
                  <a16:creationId xmlns:a16="http://schemas.microsoft.com/office/drawing/2014/main" id="{9FD0D595-C9F6-4112-A851-645E81F36FBD}"/>
                </a:ext>
              </a:extLst>
            </p:cNvPr>
            <p:cNvSpPr/>
            <p:nvPr/>
          </p:nvSpPr>
          <p:spPr>
            <a:xfrm>
              <a:off x="960532" y="4496414"/>
              <a:ext cx="1097280" cy="1188720"/>
            </a:xfrm>
            <a:custGeom>
              <a:avLst/>
              <a:gdLst>
                <a:gd name="connsiteX0" fmla="*/ 0 w 1373980"/>
                <a:gd name="connsiteY0" fmla="*/ 635736 h 1271471"/>
                <a:gd name="connsiteX1" fmla="*/ 317868 w 1373980"/>
                <a:gd name="connsiteY1" fmla="*/ 0 h 1271471"/>
                <a:gd name="connsiteX2" fmla="*/ 1056112 w 1373980"/>
                <a:gd name="connsiteY2" fmla="*/ 0 h 1271471"/>
                <a:gd name="connsiteX3" fmla="*/ 1373980 w 1373980"/>
                <a:gd name="connsiteY3" fmla="*/ 635736 h 1271471"/>
                <a:gd name="connsiteX4" fmla="*/ 1056112 w 1373980"/>
                <a:gd name="connsiteY4" fmla="*/ 1271471 h 1271471"/>
                <a:gd name="connsiteX5" fmla="*/ 317868 w 1373980"/>
                <a:gd name="connsiteY5" fmla="*/ 1271471 h 1271471"/>
                <a:gd name="connsiteX6" fmla="*/ 0 w 1373980"/>
                <a:gd name="connsiteY6" fmla="*/ 635736 h 127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3980" h="1271471">
                  <a:moveTo>
                    <a:pt x="686989" y="0"/>
                  </a:moveTo>
                  <a:lnTo>
                    <a:pt x="1373979" y="294153"/>
                  </a:lnTo>
                  <a:lnTo>
                    <a:pt x="1373979" y="977318"/>
                  </a:lnTo>
                  <a:lnTo>
                    <a:pt x="686989" y="1271471"/>
                  </a:lnTo>
                  <a:lnTo>
                    <a:pt x="1" y="977318"/>
                  </a:lnTo>
                  <a:lnTo>
                    <a:pt x="1" y="294153"/>
                  </a:lnTo>
                  <a:lnTo>
                    <a:pt x="686989" y="0"/>
                  </a:lnTo>
                  <a:close/>
                </a:path>
              </a:pathLst>
            </a:custGeom>
            <a:solidFill>
              <a:srgbClr val="5B6770"/>
            </a:solidFill>
            <a:ln>
              <a:solidFill>
                <a:srgbClr val="C00000"/>
              </a:solid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37160" tIns="266175" rIns="137160" bIns="266174"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cs typeface="Calibri" panose="020F0502020204030204" pitchFamily="34" charset="0"/>
                </a:rPr>
                <a:t>Business Performance Analytics</a:t>
              </a:r>
            </a:p>
          </p:txBody>
        </p:sp>
        <p:sp>
          <p:nvSpPr>
            <p:cNvPr id="31" name="Freeform: Shape 30">
              <a:extLst>
                <a:ext uri="{FF2B5EF4-FFF2-40B4-BE49-F238E27FC236}">
                  <a16:creationId xmlns:a16="http://schemas.microsoft.com/office/drawing/2014/main" id="{FBD9B8EE-E536-4787-94CC-AFB9C090951E}"/>
                </a:ext>
              </a:extLst>
            </p:cNvPr>
            <p:cNvSpPr/>
            <p:nvPr/>
          </p:nvSpPr>
          <p:spPr>
            <a:xfrm>
              <a:off x="337195" y="3478320"/>
              <a:ext cx="1097280" cy="1188720"/>
            </a:xfrm>
            <a:custGeom>
              <a:avLst/>
              <a:gdLst>
                <a:gd name="connsiteX0" fmla="*/ 0 w 1373980"/>
                <a:gd name="connsiteY0" fmla="*/ 635736 h 1271471"/>
                <a:gd name="connsiteX1" fmla="*/ 317868 w 1373980"/>
                <a:gd name="connsiteY1" fmla="*/ 0 h 1271471"/>
                <a:gd name="connsiteX2" fmla="*/ 1056112 w 1373980"/>
                <a:gd name="connsiteY2" fmla="*/ 0 h 1271471"/>
                <a:gd name="connsiteX3" fmla="*/ 1373980 w 1373980"/>
                <a:gd name="connsiteY3" fmla="*/ 635736 h 1271471"/>
                <a:gd name="connsiteX4" fmla="*/ 1056112 w 1373980"/>
                <a:gd name="connsiteY4" fmla="*/ 1271471 h 1271471"/>
                <a:gd name="connsiteX5" fmla="*/ 317868 w 1373980"/>
                <a:gd name="connsiteY5" fmla="*/ 1271471 h 1271471"/>
                <a:gd name="connsiteX6" fmla="*/ 0 w 1373980"/>
                <a:gd name="connsiteY6" fmla="*/ 635736 h 127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3980" h="1271471">
                  <a:moveTo>
                    <a:pt x="686989" y="0"/>
                  </a:moveTo>
                  <a:lnTo>
                    <a:pt x="1373979" y="294153"/>
                  </a:lnTo>
                  <a:lnTo>
                    <a:pt x="1373979" y="977318"/>
                  </a:lnTo>
                  <a:lnTo>
                    <a:pt x="686989" y="1271471"/>
                  </a:lnTo>
                  <a:lnTo>
                    <a:pt x="1" y="977318"/>
                  </a:lnTo>
                  <a:lnTo>
                    <a:pt x="1" y="294153"/>
                  </a:lnTo>
                  <a:lnTo>
                    <a:pt x="686989" y="0"/>
                  </a:lnTo>
                  <a:close/>
                </a:path>
              </a:pathLst>
            </a:custGeom>
            <a:solidFill>
              <a:srgbClr val="5B6770"/>
            </a:solidFill>
            <a:ln>
              <a:solidFill>
                <a:srgbClr val="C00000"/>
              </a:solid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37160" tIns="220455" rIns="137160" bIns="220454"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cs typeface="Calibri" panose="020F0502020204030204" pitchFamily="34" charset="0"/>
                </a:rPr>
                <a:t>Data Engineering </a:t>
              </a:r>
            </a:p>
          </p:txBody>
        </p:sp>
      </p:grpSp>
      <p:sp>
        <p:nvSpPr>
          <p:cNvPr id="6" name="Title 1">
            <a:extLst>
              <a:ext uri="{FF2B5EF4-FFF2-40B4-BE49-F238E27FC236}">
                <a16:creationId xmlns:a16="http://schemas.microsoft.com/office/drawing/2014/main" id="{82706D99-DF05-4CBA-8A61-7D06492AA5EC}"/>
              </a:ext>
            </a:extLst>
          </p:cNvPr>
          <p:cNvSpPr txBox="1">
            <a:spLocks/>
          </p:cNvSpPr>
          <p:nvPr/>
        </p:nvSpPr>
        <p:spPr bwMode="auto">
          <a:xfrm>
            <a:off x="4927509" y="1754248"/>
            <a:ext cx="13874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marL="0" marR="0" lvl="0" indent="0" algn="l" defTabSz="914363"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Trainings</a:t>
            </a:r>
          </a:p>
        </p:txBody>
      </p:sp>
      <p:sp>
        <p:nvSpPr>
          <p:cNvPr id="7" name="Title 1">
            <a:extLst>
              <a:ext uri="{FF2B5EF4-FFF2-40B4-BE49-F238E27FC236}">
                <a16:creationId xmlns:a16="http://schemas.microsoft.com/office/drawing/2014/main" id="{32AFC86D-7644-4D6F-8503-5C67E2191F20}"/>
              </a:ext>
            </a:extLst>
          </p:cNvPr>
          <p:cNvSpPr txBox="1">
            <a:spLocks/>
          </p:cNvSpPr>
          <p:nvPr/>
        </p:nvSpPr>
        <p:spPr bwMode="auto">
          <a:xfrm>
            <a:off x="4927509" y="3207886"/>
            <a:ext cx="3719512"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marL="0" marR="0" lvl="0" indent="0" algn="l" defTabSz="914363"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Onboarding &amp; Engagement</a:t>
            </a:r>
          </a:p>
        </p:txBody>
      </p:sp>
      <p:sp>
        <p:nvSpPr>
          <p:cNvPr id="15" name="Title 1">
            <a:extLst>
              <a:ext uri="{FF2B5EF4-FFF2-40B4-BE49-F238E27FC236}">
                <a16:creationId xmlns:a16="http://schemas.microsoft.com/office/drawing/2014/main" id="{F2A20ABC-40BD-41A2-9253-E91FD99AA5D9}"/>
              </a:ext>
            </a:extLst>
          </p:cNvPr>
          <p:cNvSpPr txBox="1">
            <a:spLocks/>
          </p:cNvSpPr>
          <p:nvPr/>
        </p:nvSpPr>
        <p:spPr bwMode="auto">
          <a:xfrm>
            <a:off x="4927509" y="3597245"/>
            <a:ext cx="6864155" cy="265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marL="0" marR="0" lvl="0" indent="0" algn="l" defTabSz="914363" rtl="0" eaLnBrk="0" fontAlgn="base" latinLnBrk="0" hangingPunct="0">
              <a:lnSpc>
                <a:spcPct val="100000"/>
              </a:lnSpc>
              <a:spcBef>
                <a:spcPct val="0"/>
              </a:spcBef>
              <a:spcAft>
                <a:spcPts val="600"/>
              </a:spcAft>
              <a:buClrTx/>
              <a:buSzTx/>
              <a:buFontTx/>
              <a:buNone/>
              <a:tabLst/>
              <a:defRPr/>
            </a:pP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j-ea"/>
                <a:cs typeface="Calibri" panose="020F0502020204030204" pitchFamily="34" charset="0"/>
              </a:rPr>
              <a:t>When you start with the BIALDP, you’ll have access to a </a:t>
            </a:r>
            <a:r>
              <a:rPr kumimoji="0" lang="en-US" sz="1400" b="1" i="0" u="none" strike="noStrike" kern="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peer advisor </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j-ea"/>
                <a:cs typeface="Calibri" panose="020F0502020204030204" pitchFamily="34" charset="0"/>
              </a:rPr>
              <a:t>and </a:t>
            </a:r>
            <a:r>
              <a:rPr kumimoji="0" lang="en-US" sz="1400" b="1" i="0" u="none" strike="noStrike" kern="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mentors</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j-ea"/>
                <a:cs typeface="Calibri" panose="020F0502020204030204" pitchFamily="34" charset="0"/>
              </a:rPr>
              <a:t> to guide you through your time in the program.</a:t>
            </a:r>
          </a:p>
          <a:p>
            <a:pPr defTabSz="914363">
              <a:spcAft>
                <a:spcPts val="600"/>
              </a:spcAft>
              <a:defRPr/>
            </a:pPr>
            <a:r>
              <a:rPr lang="en-US" sz="1400" kern="0">
                <a:solidFill>
                  <a:srgbClr val="C00000"/>
                </a:solidFill>
                <a:latin typeface="Calibri" panose="020F0502020204030204" pitchFamily="34" charset="0"/>
                <a:cs typeface="Calibri" panose="020F0502020204030204" pitchFamily="34" charset="0"/>
              </a:rPr>
              <a:t>Peer Advisor: </a:t>
            </a:r>
            <a:r>
              <a:rPr lang="en-US" sz="1400" kern="0">
                <a:latin typeface="Calibri" panose="020F0502020204030204" pitchFamily="34" charset="0"/>
                <a:cs typeface="Calibri" panose="020F0502020204030204" pitchFamily="34" charset="0"/>
              </a:rPr>
              <a:t>An informal advisor that was recently in a similar position to yours</a:t>
            </a:r>
          </a:p>
          <a:p>
            <a:pPr defTabSz="914363">
              <a:spcAft>
                <a:spcPts val="600"/>
              </a:spcAft>
              <a:defRPr/>
            </a:pPr>
            <a:r>
              <a:rPr lang="en-US" sz="1400" kern="0">
                <a:solidFill>
                  <a:srgbClr val="C00000"/>
                </a:solidFill>
                <a:latin typeface="Calibri" panose="020F0502020204030204" pitchFamily="34" charset="0"/>
                <a:cs typeface="Calibri" panose="020F0502020204030204" pitchFamily="34" charset="0"/>
              </a:rPr>
              <a:t>Mentors: </a:t>
            </a:r>
            <a:r>
              <a:rPr lang="en-US" sz="1400" kern="0">
                <a:latin typeface="Calibri" panose="020F0502020204030204" pitchFamily="34" charset="0"/>
                <a:cs typeface="Calibri" panose="020F0502020204030204" pitchFamily="34" charset="0"/>
              </a:rPr>
              <a:t>Leaders in the organization with experience to help you navigate your career</a:t>
            </a:r>
          </a:p>
          <a:p>
            <a:pPr defTabSz="914363">
              <a:spcAft>
                <a:spcPts val="600"/>
              </a:spcAft>
              <a:defRPr/>
            </a:pPr>
            <a:endParaRPr lang="en-US" sz="1400" kern="0">
              <a:latin typeface="Calibri" panose="020F0502020204030204" pitchFamily="34" charset="0"/>
              <a:cs typeface="Calibri" panose="020F0502020204030204" pitchFamily="34" charset="0"/>
            </a:endParaRPr>
          </a:p>
          <a:p>
            <a:pPr defTabSz="914363">
              <a:spcAft>
                <a:spcPts val="600"/>
              </a:spcAft>
              <a:defRPr/>
            </a:pPr>
            <a:r>
              <a:rPr lang="en-US" sz="1400" kern="0">
                <a:latin typeface="Calibri" panose="020F0502020204030204" pitchFamily="34" charset="0"/>
                <a:cs typeface="Calibri" panose="020F0502020204030204" pitchFamily="34" charset="0"/>
              </a:rPr>
              <a:t>BI&amp;A LDP participants have ample </a:t>
            </a:r>
            <a:r>
              <a:rPr lang="en-US" sz="1400" kern="0">
                <a:solidFill>
                  <a:srgbClr val="C00000"/>
                </a:solidFill>
                <a:latin typeface="Calibri" panose="020F0502020204030204" pitchFamily="34" charset="0"/>
                <a:cs typeface="Calibri" panose="020F0502020204030204" pitchFamily="34" charset="0"/>
              </a:rPr>
              <a:t>leadership</a:t>
            </a:r>
            <a:r>
              <a:rPr lang="en-US" sz="1400" kern="0">
                <a:latin typeface="Calibri" panose="020F0502020204030204" pitchFamily="34" charset="0"/>
                <a:cs typeface="Calibri" panose="020F0502020204030204" pitchFamily="34" charset="0"/>
              </a:rPr>
              <a:t> and </a:t>
            </a:r>
            <a:r>
              <a:rPr lang="en-US" sz="1400" kern="0">
                <a:solidFill>
                  <a:srgbClr val="C00000"/>
                </a:solidFill>
                <a:latin typeface="Calibri" panose="020F0502020204030204" pitchFamily="34" charset="0"/>
                <a:cs typeface="Calibri" panose="020F0502020204030204" pitchFamily="34" charset="0"/>
              </a:rPr>
              <a:t>collaboration</a:t>
            </a:r>
            <a:r>
              <a:rPr lang="en-US" sz="1400" kern="0">
                <a:latin typeface="Calibri" panose="020F0502020204030204" pitchFamily="34" charset="0"/>
                <a:cs typeface="Calibri" panose="020F0502020204030204" pitchFamily="34" charset="0"/>
              </a:rPr>
              <a:t> opportunities within the fulltime program, assisting with the BI&amp;A LDP interns, and working with other LDPs.</a:t>
            </a:r>
          </a:p>
          <a:p>
            <a:pPr defTabSz="914363">
              <a:spcAft>
                <a:spcPts val="600"/>
              </a:spcAft>
              <a:defRPr/>
            </a:pPr>
            <a:endParaRPr lang="en-US" sz="1400" kern="0">
              <a:latin typeface="Calibri" panose="020F0502020204030204" pitchFamily="34" charset="0"/>
              <a:cs typeface="Calibri" panose="020F0502020204030204" pitchFamily="34" charset="0"/>
            </a:endParaRPr>
          </a:p>
          <a:p>
            <a:pPr defTabSz="914363">
              <a:spcAft>
                <a:spcPts val="600"/>
              </a:spcAft>
              <a:defRPr/>
            </a:pPr>
            <a:r>
              <a:rPr lang="en-US" sz="1400" kern="0">
                <a:latin typeface="Calibri" panose="020F0502020204030204" pitchFamily="34" charset="0"/>
                <a:cs typeface="Calibri" panose="020F0502020204030204" pitchFamily="34" charset="0"/>
              </a:rPr>
              <a:t>You’ll also have the opportunity to network with </a:t>
            </a:r>
            <a:r>
              <a:rPr lang="en-US" sz="1400" kern="0">
                <a:solidFill>
                  <a:srgbClr val="C00000"/>
                </a:solidFill>
                <a:latin typeface="Calibri" panose="020F0502020204030204" pitchFamily="34" charset="0"/>
                <a:cs typeface="Calibri" panose="020F0502020204030204" pitchFamily="34" charset="0"/>
              </a:rPr>
              <a:t>leaders</a:t>
            </a:r>
            <a:r>
              <a:rPr lang="en-US" sz="1400" kern="0">
                <a:latin typeface="Calibri" panose="020F0502020204030204" pitchFamily="34" charset="0"/>
                <a:cs typeface="Calibri" panose="020F0502020204030204" pitchFamily="34" charset="0"/>
              </a:rPr>
              <a:t> and </a:t>
            </a:r>
            <a:r>
              <a:rPr lang="en-US" sz="1400" kern="0">
                <a:solidFill>
                  <a:srgbClr val="C00000"/>
                </a:solidFill>
                <a:latin typeface="Calibri" panose="020F0502020204030204" pitchFamily="34" charset="0"/>
                <a:cs typeface="Calibri" panose="020F0502020204030204" pitchFamily="34" charset="0"/>
              </a:rPr>
              <a:t>peers</a:t>
            </a:r>
            <a:r>
              <a:rPr lang="en-US" sz="1400" kern="0">
                <a:latin typeface="Calibri" panose="020F0502020204030204" pitchFamily="34" charset="0"/>
                <a:cs typeface="Calibri" panose="020F0502020204030204" pitchFamily="34" charset="0"/>
              </a:rPr>
              <a:t> through activities organized by our engagement committee.</a:t>
            </a:r>
            <a:endParaRPr lang="en-US" sz="1400" kern="0">
              <a:solidFill>
                <a:srgbClr val="C00000"/>
              </a:solidFill>
              <a:latin typeface="Calibri" panose="020F0502020204030204" pitchFamily="34" charset="0"/>
              <a:cs typeface="Calibri" panose="020F0502020204030204" pitchFamily="34" charset="0"/>
            </a:endParaRPr>
          </a:p>
        </p:txBody>
      </p:sp>
      <p:sp>
        <p:nvSpPr>
          <p:cNvPr id="24" name="Title 1">
            <a:extLst>
              <a:ext uri="{FF2B5EF4-FFF2-40B4-BE49-F238E27FC236}">
                <a16:creationId xmlns:a16="http://schemas.microsoft.com/office/drawing/2014/main" id="{A8589A4F-F6F6-4217-8346-A0269E029C5F}"/>
              </a:ext>
            </a:extLst>
          </p:cNvPr>
          <p:cNvSpPr txBox="1">
            <a:spLocks/>
          </p:cNvSpPr>
          <p:nvPr/>
        </p:nvSpPr>
        <p:spPr bwMode="auto">
          <a:xfrm>
            <a:off x="752764" y="1121769"/>
            <a:ext cx="34131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marL="0" marR="0" lvl="0" indent="0" algn="l" defTabSz="914363"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Roles and Rotations </a:t>
            </a:r>
          </a:p>
        </p:txBody>
      </p:sp>
      <p:sp>
        <p:nvSpPr>
          <p:cNvPr id="16" name="Rectangle 15">
            <a:extLst>
              <a:ext uri="{FF2B5EF4-FFF2-40B4-BE49-F238E27FC236}">
                <a16:creationId xmlns:a16="http://schemas.microsoft.com/office/drawing/2014/main" id="{1B11511A-555E-4C2D-9DA8-496A109A1999}"/>
              </a:ext>
            </a:extLst>
          </p:cNvPr>
          <p:cNvSpPr/>
          <p:nvPr/>
        </p:nvSpPr>
        <p:spPr>
          <a:xfrm>
            <a:off x="4927509" y="1065274"/>
            <a:ext cx="1053494" cy="461665"/>
          </a:xfrm>
          <a:prstGeom prst="rect">
            <a:avLst/>
          </a:prstGeom>
        </p:spPr>
        <p:txBody>
          <a:bodyPr wrap="square">
            <a:spAutoFit/>
          </a:bodyPr>
          <a:lstStyle/>
          <a:p>
            <a:pPr marL="0" marR="0" lvl="0" indent="0" algn="l" defTabSz="914363"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C00000"/>
                </a:solidFill>
                <a:effectLst/>
                <a:uLnTx/>
                <a:uFillTx/>
                <a:latin typeface="Calibri" panose="020F0502020204030204" pitchFamily="34" charset="0"/>
                <a:ea typeface="+mn-ea"/>
                <a:cs typeface="Calibri" panose="020F0502020204030204" pitchFamily="34" charset="0"/>
              </a:rPr>
              <a:t>Length</a:t>
            </a:r>
          </a:p>
        </p:txBody>
      </p:sp>
      <p:sp>
        <p:nvSpPr>
          <p:cNvPr id="17" name="Rectangle 16">
            <a:extLst>
              <a:ext uri="{FF2B5EF4-FFF2-40B4-BE49-F238E27FC236}">
                <a16:creationId xmlns:a16="http://schemas.microsoft.com/office/drawing/2014/main" id="{65F4A070-4147-446A-859B-C97BA7B51EDC}"/>
              </a:ext>
            </a:extLst>
          </p:cNvPr>
          <p:cNvSpPr/>
          <p:nvPr/>
        </p:nvSpPr>
        <p:spPr>
          <a:xfrm>
            <a:off x="6344423" y="1034496"/>
            <a:ext cx="5344869" cy="523220"/>
          </a:xfrm>
          <a:prstGeom prst="rect">
            <a:avLst/>
          </a:prstGeom>
        </p:spPr>
        <p:txBody>
          <a:bodyPr wrap="square">
            <a:spAutoFit/>
          </a:bodyPr>
          <a:lstStyle/>
          <a:p>
            <a:pPr marL="0" marR="0" lvl="0" indent="0" algn="l" defTabSz="914363" rtl="0" eaLnBrk="0" fontAlgn="base" latinLnBrk="0" hangingPunct="0">
              <a:lnSpc>
                <a:spcPct val="100000"/>
              </a:lnSpc>
              <a:spcBef>
                <a:spcPct val="0"/>
              </a:spcBef>
              <a:spcAft>
                <a:spcPct val="0"/>
              </a:spcAft>
              <a:buClrTx/>
              <a:buSzTx/>
              <a:buFontTx/>
              <a:buNone/>
              <a:tabLst/>
              <a:defRPr/>
            </a:pPr>
            <a:r>
              <a:rPr lang="en-US" sz="1400" kern="0">
                <a:solidFill>
                  <a:srgbClr val="5B6770"/>
                </a:solidFill>
                <a:latin typeface="Calibri" panose="020F0502020204030204" pitchFamily="34" charset="0"/>
                <a:cs typeface="Calibri" panose="020F0502020204030204" pitchFamily="34" charset="0"/>
              </a:rPr>
              <a:t>A</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n-ea"/>
                <a:cs typeface="Calibri" panose="020F0502020204030204" pitchFamily="34" charset="0"/>
              </a:rPr>
              <a:t> </a:t>
            </a:r>
            <a:r>
              <a:rPr kumimoji="0" lang="en-US" sz="1400" b="1" i="0" u="none" strike="noStrike" kern="0" cap="none" spc="0" normalizeH="0" baseline="0" noProof="0">
                <a:ln>
                  <a:noFill/>
                </a:ln>
                <a:solidFill>
                  <a:srgbClr val="C00000"/>
                </a:solidFill>
                <a:effectLst/>
                <a:uLnTx/>
                <a:uFillTx/>
                <a:latin typeface="Calibri" panose="020F0502020204030204" pitchFamily="34" charset="0"/>
                <a:ea typeface="+mn-ea"/>
                <a:cs typeface="Calibri" panose="020F0502020204030204" pitchFamily="34" charset="0"/>
              </a:rPr>
              <a:t>3-year </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n-ea"/>
                <a:cs typeface="Calibri" panose="020F0502020204030204" pitchFamily="34" charset="0"/>
              </a:rPr>
              <a:t>program with optional rotations and expanded curriculum and development.</a:t>
            </a:r>
          </a:p>
        </p:txBody>
      </p:sp>
      <p:sp>
        <p:nvSpPr>
          <p:cNvPr id="9" name="Title 1">
            <a:extLst>
              <a:ext uri="{FF2B5EF4-FFF2-40B4-BE49-F238E27FC236}">
                <a16:creationId xmlns:a16="http://schemas.microsoft.com/office/drawing/2014/main" id="{73BAFEA4-E2E4-4A91-834C-0BA81312F2EF}"/>
              </a:ext>
            </a:extLst>
          </p:cNvPr>
          <p:cNvSpPr txBox="1">
            <a:spLocks/>
          </p:cNvSpPr>
          <p:nvPr/>
        </p:nvSpPr>
        <p:spPr bwMode="auto">
          <a:xfrm>
            <a:off x="6326371" y="1617601"/>
            <a:ext cx="5465293" cy="663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rtl="0" eaLnBrk="0" fontAlgn="base" hangingPunct="0">
              <a:spcBef>
                <a:spcPct val="0"/>
              </a:spcBef>
              <a:spcAft>
                <a:spcPct val="0"/>
              </a:spcAft>
              <a:defRPr sz="2400">
                <a:solidFill>
                  <a:srgbClr val="5B6770"/>
                </a:solidFill>
                <a:latin typeface="+mj-lt"/>
                <a:ea typeface="+mj-ea"/>
                <a:cs typeface="+mj-cs"/>
              </a:defRPr>
            </a:lvl1pPr>
            <a:lvl2pPr algn="l" rtl="0" eaLnBrk="0" fontAlgn="base" hangingPunct="0">
              <a:spcBef>
                <a:spcPct val="0"/>
              </a:spcBef>
              <a:spcAft>
                <a:spcPct val="0"/>
              </a:spcAft>
              <a:defRPr sz="2400">
                <a:solidFill>
                  <a:srgbClr val="5B6770"/>
                </a:solidFill>
                <a:latin typeface="Arial" charset="0"/>
              </a:defRPr>
            </a:lvl2pPr>
            <a:lvl3pPr algn="l" rtl="0" eaLnBrk="0" fontAlgn="base" hangingPunct="0">
              <a:spcBef>
                <a:spcPct val="0"/>
              </a:spcBef>
              <a:spcAft>
                <a:spcPct val="0"/>
              </a:spcAft>
              <a:defRPr sz="2400">
                <a:solidFill>
                  <a:srgbClr val="5B6770"/>
                </a:solidFill>
                <a:latin typeface="Arial" charset="0"/>
              </a:defRPr>
            </a:lvl3pPr>
            <a:lvl4pPr algn="l" rtl="0" eaLnBrk="0" fontAlgn="base" hangingPunct="0">
              <a:spcBef>
                <a:spcPct val="0"/>
              </a:spcBef>
              <a:spcAft>
                <a:spcPct val="0"/>
              </a:spcAft>
              <a:defRPr sz="2400">
                <a:solidFill>
                  <a:srgbClr val="5B6770"/>
                </a:solidFill>
                <a:latin typeface="Arial" charset="0"/>
              </a:defRPr>
            </a:lvl4pPr>
            <a:lvl5pPr algn="l" rtl="0" eaLnBrk="0" fontAlgn="base" hangingPunct="0">
              <a:spcBef>
                <a:spcPct val="0"/>
              </a:spcBef>
              <a:spcAft>
                <a:spcPct val="0"/>
              </a:spcAft>
              <a:defRPr sz="2400">
                <a:solidFill>
                  <a:srgbClr val="5B6770"/>
                </a:solidFill>
                <a:latin typeface="Arial" charset="0"/>
              </a:defRPr>
            </a:lvl5pPr>
            <a:lvl6pPr marL="457200" algn="l" rtl="0" fontAlgn="base">
              <a:spcBef>
                <a:spcPct val="0"/>
              </a:spcBef>
              <a:spcAft>
                <a:spcPct val="0"/>
              </a:spcAft>
              <a:defRPr sz="2400">
                <a:solidFill>
                  <a:srgbClr val="5B6770"/>
                </a:solidFill>
                <a:latin typeface="Arial" charset="0"/>
              </a:defRPr>
            </a:lvl6pPr>
            <a:lvl7pPr marL="914400" algn="l" rtl="0" fontAlgn="base">
              <a:spcBef>
                <a:spcPct val="0"/>
              </a:spcBef>
              <a:spcAft>
                <a:spcPct val="0"/>
              </a:spcAft>
              <a:defRPr sz="2400">
                <a:solidFill>
                  <a:srgbClr val="5B6770"/>
                </a:solidFill>
                <a:latin typeface="Arial" charset="0"/>
              </a:defRPr>
            </a:lvl7pPr>
            <a:lvl8pPr marL="1371600" algn="l" rtl="0" fontAlgn="base">
              <a:spcBef>
                <a:spcPct val="0"/>
              </a:spcBef>
              <a:spcAft>
                <a:spcPct val="0"/>
              </a:spcAft>
              <a:defRPr sz="2400">
                <a:solidFill>
                  <a:srgbClr val="5B6770"/>
                </a:solidFill>
                <a:latin typeface="Arial" charset="0"/>
              </a:defRPr>
            </a:lvl8pPr>
            <a:lvl9pPr marL="1828800" algn="l" rtl="0" fontAlgn="base">
              <a:spcBef>
                <a:spcPct val="0"/>
              </a:spcBef>
              <a:spcAft>
                <a:spcPct val="0"/>
              </a:spcAft>
              <a:defRPr sz="2400">
                <a:solidFill>
                  <a:srgbClr val="5B6770"/>
                </a:solidFill>
                <a:latin typeface="Arial" charset="0"/>
              </a:defRPr>
            </a:lvl9pPr>
          </a:lstStyle>
          <a:p>
            <a:pPr marL="0" marR="0" lvl="0" indent="0" algn="l" defTabSz="914363"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j-ea"/>
                <a:cs typeface="Calibri" panose="020F0502020204030204" pitchFamily="34" charset="0"/>
              </a:rPr>
              <a:t>As part of the BIALDP, participants have access to a balanced and tailored curriculum involving </a:t>
            </a:r>
            <a:r>
              <a:rPr kumimoji="0" lang="en-US" sz="1400" b="1" i="0" u="none" strike="noStrike" kern="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technical </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j-ea"/>
                <a:cs typeface="Calibri" panose="020F0502020204030204" pitchFamily="34" charset="0"/>
              </a:rPr>
              <a:t>and </a:t>
            </a:r>
            <a:r>
              <a:rPr kumimoji="0" lang="en-US" sz="1400" b="1" i="0" u="none" strike="noStrike" kern="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rPr>
              <a:t>business</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j-ea"/>
                <a:cs typeface="Calibri" panose="020F0502020204030204" pitchFamily="34" charset="0"/>
              </a:rPr>
              <a:t> training that they can apply in their role. </a:t>
            </a:r>
            <a:endParaRPr kumimoji="0" lang="en-US" sz="1400" b="1" i="0" u="none" strike="noStrike" kern="0" cap="none" spc="0" normalizeH="0" baseline="0" noProof="0">
              <a:ln>
                <a:noFill/>
              </a:ln>
              <a:solidFill>
                <a:srgbClr val="C00000"/>
              </a:solidFill>
              <a:effectLst/>
              <a:uLnTx/>
              <a:uFillTx/>
              <a:latin typeface="Calibri" panose="020F0502020204030204" pitchFamily="34" charset="0"/>
              <a:ea typeface="+mj-ea"/>
              <a:cs typeface="Calibri" panose="020F0502020204030204" pitchFamily="34" charset="0"/>
            </a:endParaRPr>
          </a:p>
        </p:txBody>
      </p:sp>
      <p:sp>
        <p:nvSpPr>
          <p:cNvPr id="18" name="Rectangle 17">
            <a:extLst>
              <a:ext uri="{FF2B5EF4-FFF2-40B4-BE49-F238E27FC236}">
                <a16:creationId xmlns:a16="http://schemas.microsoft.com/office/drawing/2014/main" id="{064D3FFB-92EF-47B0-AD00-02C2C13FE7B6}"/>
              </a:ext>
            </a:extLst>
          </p:cNvPr>
          <p:cNvSpPr/>
          <p:nvPr/>
        </p:nvSpPr>
        <p:spPr>
          <a:xfrm>
            <a:off x="4927509" y="2239476"/>
            <a:ext cx="1059906" cy="461665"/>
          </a:xfrm>
          <a:prstGeom prst="rect">
            <a:avLst/>
          </a:prstGeom>
        </p:spPr>
        <p:txBody>
          <a:bodyPr wrap="none">
            <a:spAutoFit/>
          </a:bodyPr>
          <a:lstStyle/>
          <a:p>
            <a:pPr marL="0" marR="0" lvl="0" indent="0" algn="l" defTabSz="914363" rtl="0" eaLnBrk="0" fontAlgn="base" latinLnBrk="0" hangingPunct="0">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C00000"/>
                </a:solidFill>
                <a:effectLst/>
                <a:uLnTx/>
                <a:uFillTx/>
                <a:latin typeface="Calibri" panose="020F0502020204030204" pitchFamily="34" charset="0"/>
                <a:ea typeface="+mn-ea"/>
                <a:cs typeface="Calibri" panose="020F0502020204030204" pitchFamily="34" charset="0"/>
              </a:rPr>
              <a:t>Cohort</a:t>
            </a: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Rectangle 18">
            <a:extLst>
              <a:ext uri="{FF2B5EF4-FFF2-40B4-BE49-F238E27FC236}">
                <a16:creationId xmlns:a16="http://schemas.microsoft.com/office/drawing/2014/main" id="{2BA6CA3D-9C68-4DB9-AB39-D68A1C227D82}"/>
              </a:ext>
            </a:extLst>
          </p:cNvPr>
          <p:cNvSpPr/>
          <p:nvPr/>
        </p:nvSpPr>
        <p:spPr>
          <a:xfrm>
            <a:off x="6344423" y="2336125"/>
            <a:ext cx="5641255" cy="523220"/>
          </a:xfrm>
          <a:prstGeom prst="rect">
            <a:avLst/>
          </a:prstGeom>
        </p:spPr>
        <p:txBody>
          <a:bodyPr wrap="square">
            <a:spAutoFit/>
          </a:bodyPr>
          <a:lstStyle/>
          <a:p>
            <a:pPr marL="0" marR="0" lvl="0" indent="0" algn="l" defTabSz="914363"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n-ea"/>
                <a:cs typeface="Calibri" panose="020F0502020204030204" pitchFamily="34" charset="0"/>
              </a:rPr>
              <a:t>As of </a:t>
            </a:r>
            <a:r>
              <a:rPr lang="en-US" sz="1400" kern="0">
                <a:solidFill>
                  <a:srgbClr val="5B6770"/>
                </a:solidFill>
                <a:latin typeface="Calibri" panose="020F0502020204030204" pitchFamily="34" charset="0"/>
                <a:cs typeface="Calibri" panose="020F0502020204030204" pitchFamily="34" charset="0"/>
              </a:rPr>
              <a:t>September</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n-ea"/>
                <a:cs typeface="Calibri" panose="020F0502020204030204" pitchFamily="34" charset="0"/>
              </a:rPr>
              <a:t> 2022, the program consists of a cohort of</a:t>
            </a:r>
            <a:r>
              <a:rPr kumimoji="0" lang="en-US" sz="1400" b="1" i="0" u="none" strike="noStrike" kern="0" cap="none" spc="0" normalizeH="0" baseline="0" noProof="0">
                <a:ln>
                  <a:noFill/>
                </a:ln>
                <a:solidFill>
                  <a:srgbClr val="C00000"/>
                </a:solidFill>
                <a:effectLst/>
                <a:uLnTx/>
                <a:uFillTx/>
                <a:latin typeface="Calibri" panose="020F0502020204030204" pitchFamily="34" charset="0"/>
                <a:ea typeface="+mn-ea"/>
                <a:cs typeface="Calibri" panose="020F0502020204030204" pitchFamily="34" charset="0"/>
              </a:rPr>
              <a:t> 103</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n-ea"/>
                <a:cs typeface="Calibri" panose="020F0502020204030204" pitchFamily="34" charset="0"/>
              </a:rPr>
              <a:t> participants and growing.</a:t>
            </a: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Title 1">
            <a:extLst>
              <a:ext uri="{FF2B5EF4-FFF2-40B4-BE49-F238E27FC236}">
                <a16:creationId xmlns:a16="http://schemas.microsoft.com/office/drawing/2014/main" id="{BC02C088-4202-4FEF-AFCF-40BBEAD59BC7}"/>
              </a:ext>
            </a:extLst>
          </p:cNvPr>
          <p:cNvSpPr txBox="1">
            <a:spLocks/>
          </p:cNvSpPr>
          <p:nvPr/>
        </p:nvSpPr>
        <p:spPr bwMode="auto">
          <a:xfrm>
            <a:off x="524405" y="181768"/>
            <a:ext cx="10972271" cy="74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615" tIns="65308" rIns="130615" bIns="65308" numCol="1" anchor="b" anchorCtr="0" compatLnSpc="1">
            <a:prstTxWarp prst="textNoShape">
              <a:avLst/>
            </a:prstTxWarp>
          </a:bodyPr>
          <a:lstStyle>
            <a:lvl1pPr algn="l" defTabSz="1088717" rtl="0" eaLnBrk="1" fontAlgn="base" hangingPunct="1">
              <a:spcBef>
                <a:spcPct val="0"/>
              </a:spcBef>
              <a:spcAft>
                <a:spcPct val="0"/>
              </a:spcAft>
              <a:defRPr sz="2333">
                <a:solidFill>
                  <a:srgbClr val="5B6770"/>
                </a:solidFill>
                <a:latin typeface="+mj-lt"/>
                <a:ea typeface="+mj-ea"/>
                <a:cs typeface="+mj-cs"/>
              </a:defRPr>
            </a:lvl1pPr>
            <a:lvl2pPr algn="l" defTabSz="1088717" rtl="0" eaLnBrk="1" fontAlgn="base" hangingPunct="1">
              <a:spcBef>
                <a:spcPct val="0"/>
              </a:spcBef>
              <a:spcAft>
                <a:spcPct val="0"/>
              </a:spcAft>
              <a:defRPr sz="2833">
                <a:solidFill>
                  <a:srgbClr val="5B6770"/>
                </a:solidFill>
                <a:latin typeface="Arial" charset="0"/>
              </a:defRPr>
            </a:lvl2pPr>
            <a:lvl3pPr algn="l" defTabSz="1088717" rtl="0" eaLnBrk="1" fontAlgn="base" hangingPunct="1">
              <a:spcBef>
                <a:spcPct val="0"/>
              </a:spcBef>
              <a:spcAft>
                <a:spcPct val="0"/>
              </a:spcAft>
              <a:defRPr sz="2833">
                <a:solidFill>
                  <a:srgbClr val="5B6770"/>
                </a:solidFill>
                <a:latin typeface="Arial" charset="0"/>
              </a:defRPr>
            </a:lvl3pPr>
            <a:lvl4pPr algn="l" defTabSz="1088717" rtl="0" eaLnBrk="1" fontAlgn="base" hangingPunct="1">
              <a:spcBef>
                <a:spcPct val="0"/>
              </a:spcBef>
              <a:spcAft>
                <a:spcPct val="0"/>
              </a:spcAft>
              <a:defRPr sz="2833">
                <a:solidFill>
                  <a:srgbClr val="5B6770"/>
                </a:solidFill>
                <a:latin typeface="Arial" charset="0"/>
              </a:defRPr>
            </a:lvl4pPr>
            <a:lvl5pPr algn="l" defTabSz="1088717" rtl="0" eaLnBrk="1" fontAlgn="base" hangingPunct="1">
              <a:spcBef>
                <a:spcPct val="0"/>
              </a:spcBef>
              <a:spcAft>
                <a:spcPct val="0"/>
              </a:spcAft>
              <a:defRPr sz="2833">
                <a:solidFill>
                  <a:srgbClr val="5B6770"/>
                </a:solidFill>
                <a:latin typeface="Arial" charset="0"/>
              </a:defRPr>
            </a:lvl5pPr>
            <a:lvl6pPr marL="380985" algn="l" defTabSz="1088717" rtl="0" eaLnBrk="1" fontAlgn="base" hangingPunct="1">
              <a:spcBef>
                <a:spcPct val="0"/>
              </a:spcBef>
              <a:spcAft>
                <a:spcPct val="0"/>
              </a:spcAft>
              <a:defRPr sz="2833">
                <a:solidFill>
                  <a:srgbClr val="5B6770"/>
                </a:solidFill>
                <a:latin typeface="Arial" charset="0"/>
              </a:defRPr>
            </a:lvl6pPr>
            <a:lvl7pPr marL="761970" algn="l" defTabSz="1088717" rtl="0" eaLnBrk="1" fontAlgn="base" hangingPunct="1">
              <a:spcBef>
                <a:spcPct val="0"/>
              </a:spcBef>
              <a:spcAft>
                <a:spcPct val="0"/>
              </a:spcAft>
              <a:defRPr sz="2833">
                <a:solidFill>
                  <a:srgbClr val="5B6770"/>
                </a:solidFill>
                <a:latin typeface="Arial" charset="0"/>
              </a:defRPr>
            </a:lvl7pPr>
            <a:lvl8pPr marL="1142954" algn="l" defTabSz="1088717" rtl="0" eaLnBrk="1" fontAlgn="base" hangingPunct="1">
              <a:spcBef>
                <a:spcPct val="0"/>
              </a:spcBef>
              <a:spcAft>
                <a:spcPct val="0"/>
              </a:spcAft>
              <a:defRPr sz="2833">
                <a:solidFill>
                  <a:srgbClr val="5B6770"/>
                </a:solidFill>
                <a:latin typeface="Arial" charset="0"/>
              </a:defRPr>
            </a:lvl8pPr>
            <a:lvl9pPr marL="1523939" algn="l" defTabSz="1088717" rtl="0" eaLnBrk="1" fontAlgn="base" hangingPunct="1">
              <a:spcBef>
                <a:spcPct val="0"/>
              </a:spcBef>
              <a:spcAft>
                <a:spcPct val="0"/>
              </a:spcAft>
              <a:defRPr sz="2833">
                <a:solidFill>
                  <a:srgbClr val="5B6770"/>
                </a:solidFill>
                <a:latin typeface="Arial" charset="0"/>
              </a:defRPr>
            </a:lvl9pPr>
          </a:lstStyle>
          <a:p>
            <a:pPr marL="0" marR="0" lvl="0" indent="0" algn="l" defTabSz="1088717" rtl="0" eaLnBrk="1" fontAlgn="base" latinLnBrk="0" hangingPunct="1">
              <a:lnSpc>
                <a:spcPct val="100000"/>
              </a:lnSpc>
              <a:spcBef>
                <a:spcPct val="0"/>
              </a:spcBef>
              <a:spcAft>
                <a:spcPct val="0"/>
              </a:spcAft>
              <a:buClrTx/>
              <a:buSzTx/>
              <a:buFontTx/>
              <a:buNone/>
              <a:tabLst/>
              <a:defRPr/>
            </a:pPr>
            <a:r>
              <a:rPr kumimoji="0" lang="en-US" sz="2333" b="1" i="0" u="none" strike="noStrike" kern="0" cap="none" spc="0" normalizeH="0" baseline="0" noProof="0">
                <a:ln>
                  <a:noFill/>
                </a:ln>
                <a:solidFill>
                  <a:srgbClr val="C00000"/>
                </a:solidFill>
                <a:effectLst/>
                <a:uLnTx/>
                <a:uFillTx/>
                <a:latin typeface="Arial"/>
                <a:ea typeface="+mj-ea"/>
                <a:cs typeface="+mj-cs"/>
              </a:rPr>
              <a:t>What to know about the BI&amp;A LDP</a:t>
            </a:r>
            <a:endParaRPr kumimoji="0" lang="en-US" sz="2000" b="1" i="0" u="none" strike="noStrike" kern="0" cap="none" spc="0" normalizeH="0" baseline="0" noProof="0">
              <a:ln>
                <a:noFill/>
              </a:ln>
              <a:solidFill>
                <a:srgbClr val="C00000"/>
              </a:solidFill>
              <a:effectLst/>
              <a:uLnTx/>
              <a:uFillTx/>
              <a:latin typeface="Arial"/>
              <a:ea typeface="+mj-ea"/>
              <a:cs typeface="+mj-cs"/>
            </a:endParaRPr>
          </a:p>
        </p:txBody>
      </p:sp>
      <p:sp>
        <p:nvSpPr>
          <p:cNvPr id="8" name="Rectangle 7">
            <a:extLst>
              <a:ext uri="{FF2B5EF4-FFF2-40B4-BE49-F238E27FC236}">
                <a16:creationId xmlns:a16="http://schemas.microsoft.com/office/drawing/2014/main" id="{05BFD3CF-7015-418D-91E4-09A42B40A398}"/>
              </a:ext>
            </a:extLst>
          </p:cNvPr>
          <p:cNvSpPr/>
          <p:nvPr/>
        </p:nvSpPr>
        <p:spPr>
          <a:xfrm>
            <a:off x="320956" y="1536174"/>
            <a:ext cx="4276740" cy="189282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n-ea"/>
                <a:cs typeface="Calibri" panose="020F0502020204030204" pitchFamily="34" charset="0"/>
              </a:rPr>
              <a:t>BI&amp;A LDP participants have a diverse </a:t>
            </a:r>
            <a:r>
              <a:rPr kumimoji="0" lang="en-US" sz="1400" b="1" i="0" u="none" strike="noStrike" kern="0" cap="none" spc="0" normalizeH="0" baseline="0" noProof="0">
                <a:ln>
                  <a:noFill/>
                </a:ln>
                <a:solidFill>
                  <a:srgbClr val="C00000"/>
                </a:solidFill>
                <a:effectLst/>
                <a:uLnTx/>
                <a:uFillTx/>
                <a:latin typeface="Calibri" panose="020F0502020204030204" pitchFamily="34" charset="0"/>
                <a:ea typeface="+mn-ea"/>
                <a:cs typeface="Calibri" panose="020F0502020204030204" pitchFamily="34" charset="0"/>
              </a:rPr>
              <a:t>range of insights and analytics skillsets</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n-ea"/>
                <a:cs typeface="Calibri" panose="020F0502020204030204" pitchFamily="34" charset="0"/>
              </a:rPr>
              <a:t>, including tabular and spatial analysis, data engineering, information delivery, and business communication.</a:t>
            </a:r>
          </a:p>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n-ea"/>
                <a:cs typeface="Calibri" panose="020F0502020204030204" pitchFamily="34" charset="0"/>
              </a:rPr>
              <a:t>Participants can expand their skills through </a:t>
            </a:r>
            <a:r>
              <a:rPr kumimoji="0" lang="en-US" sz="1400" b="1" i="0" u="none" strike="noStrike" kern="0" cap="none" spc="0" normalizeH="0" baseline="0" noProof="0">
                <a:ln>
                  <a:noFill/>
                </a:ln>
                <a:solidFill>
                  <a:srgbClr val="C00000"/>
                </a:solidFill>
                <a:effectLst/>
                <a:uLnTx/>
                <a:uFillTx/>
                <a:latin typeface="Calibri" panose="020F0502020204030204" pitchFamily="34" charset="0"/>
                <a:ea typeface="+mn-ea"/>
                <a:cs typeface="Calibri" panose="020F0502020204030204" pitchFamily="34" charset="0"/>
              </a:rPr>
              <a:t>optional rotations</a:t>
            </a:r>
            <a:r>
              <a:rPr kumimoji="0" lang="en-US" sz="1400" b="1" i="0" u="none" strike="noStrike" kern="0" cap="none" spc="0" normalizeH="0" baseline="0" noProof="0">
                <a:ln>
                  <a:noFill/>
                </a:ln>
                <a:solidFill>
                  <a:srgbClr val="5B6770"/>
                </a:solidFill>
                <a:effectLst/>
                <a:uLnTx/>
                <a:uFillTx/>
                <a:latin typeface="Calibri" panose="020F0502020204030204" pitchFamily="34" charset="0"/>
                <a:ea typeface="+mn-ea"/>
                <a:cs typeface="Calibri" panose="020F0502020204030204" pitchFamily="34" charset="0"/>
              </a:rPr>
              <a:t>. This develops diverse talent to fill a broad collection of roles across Business Insights, Analytics, and Technology in the following job families:</a:t>
            </a:r>
            <a:endParaRPr kumimoji="0" lang="en-US" sz="1400" b="1" i="0" u="none" strike="noStrike" kern="0" cap="none" spc="0" normalizeH="0" baseline="0" noProof="0">
              <a:ln>
                <a:noFill/>
              </a:ln>
              <a:solidFill>
                <a:srgbClr val="C00000"/>
              </a:solidFill>
              <a:effectLst/>
              <a:uLnTx/>
              <a:uFillTx/>
              <a:latin typeface="Calibri" panose="020F0502020204030204" pitchFamily="34" charset="0"/>
              <a:ea typeface="+mn-ea"/>
              <a:cs typeface="Calibri" panose="020F0502020204030204" pitchFamily="34" charset="0"/>
            </a:endParaRPr>
          </a:p>
        </p:txBody>
      </p:sp>
      <p:pic>
        <p:nvPicPr>
          <p:cNvPr id="26" name="Picture 25">
            <a:extLst>
              <a:ext uri="{FF2B5EF4-FFF2-40B4-BE49-F238E27FC236}">
                <a16:creationId xmlns:a16="http://schemas.microsoft.com/office/drawing/2014/main" id="{9351E3F4-A3FC-4B03-BA63-845268C218B9}"/>
              </a:ext>
            </a:extLst>
          </p:cNvPr>
          <p:cNvPicPr>
            <a:picLocks noChangeAspect="1"/>
          </p:cNvPicPr>
          <p:nvPr/>
        </p:nvPicPr>
        <p:blipFill>
          <a:blip r:embed="rId3"/>
          <a:stretch>
            <a:fillRect/>
          </a:stretch>
        </p:blipFill>
        <p:spPr>
          <a:xfrm>
            <a:off x="440051" y="5846575"/>
            <a:ext cx="2148770" cy="1011425"/>
          </a:xfrm>
          <a:prstGeom prst="rect">
            <a:avLst/>
          </a:prstGeom>
        </p:spPr>
      </p:pic>
      <p:sp>
        <p:nvSpPr>
          <p:cNvPr id="25" name="TextBox 24">
            <a:extLst>
              <a:ext uri="{FF2B5EF4-FFF2-40B4-BE49-F238E27FC236}">
                <a16:creationId xmlns:a16="http://schemas.microsoft.com/office/drawing/2014/main" id="{6DBF6E2B-B4D1-4983-988C-B44FB598CE97}"/>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3095588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878594-904F-48E1-B57E-2905267A3595}"/>
              </a:ext>
            </a:extLst>
          </p:cNvPr>
          <p:cNvSpPr>
            <a:spLocks noGrp="1"/>
          </p:cNvSpPr>
          <p:nvPr>
            <p:ph type="body" sz="quarter" idx="14"/>
          </p:nvPr>
        </p:nvSpPr>
        <p:spPr>
          <a:xfrm>
            <a:off x="457200" y="393192"/>
            <a:ext cx="11277600" cy="445008"/>
          </a:xfrm>
        </p:spPr>
        <p:txBody>
          <a:bodyPr/>
          <a:lstStyle/>
          <a:p>
            <a:pPr marL="0" indent="0" algn="ctr">
              <a:buNone/>
            </a:pPr>
            <a:r>
              <a:rPr lang="en-US" sz="3200"/>
              <a:t>Explore Travelers</a:t>
            </a:r>
          </a:p>
        </p:txBody>
      </p:sp>
      <p:sp>
        <p:nvSpPr>
          <p:cNvPr id="2" name="Text Placeholder 1">
            <a:extLst>
              <a:ext uri="{FF2B5EF4-FFF2-40B4-BE49-F238E27FC236}">
                <a16:creationId xmlns:a16="http://schemas.microsoft.com/office/drawing/2014/main" id="{D74A39C1-9774-42B1-83F6-9430DDCFB11D}"/>
              </a:ext>
            </a:extLst>
          </p:cNvPr>
          <p:cNvSpPr>
            <a:spLocks noGrp="1"/>
          </p:cNvSpPr>
          <p:nvPr>
            <p:ph type="body" sz="quarter" idx="11"/>
          </p:nvPr>
        </p:nvSpPr>
        <p:spPr>
          <a:xfrm>
            <a:off x="403060" y="2721114"/>
            <a:ext cx="3589855" cy="445008"/>
          </a:xfrm>
        </p:spPr>
        <p:txBody>
          <a:bodyPr/>
          <a:lstStyle/>
          <a:p>
            <a:pPr algn="ctr"/>
            <a:r>
              <a:rPr lang="en-US">
                <a:solidFill>
                  <a:srgbClr val="FF0000"/>
                </a:solidFill>
              </a:rPr>
              <a:t>Learn More</a:t>
            </a:r>
          </a:p>
        </p:txBody>
      </p:sp>
      <p:sp>
        <p:nvSpPr>
          <p:cNvPr id="3" name="Text Placeholder 2">
            <a:extLst>
              <a:ext uri="{FF2B5EF4-FFF2-40B4-BE49-F238E27FC236}">
                <a16:creationId xmlns:a16="http://schemas.microsoft.com/office/drawing/2014/main" id="{58ADA162-7901-4576-B8B1-C59284DC10FE}"/>
              </a:ext>
            </a:extLst>
          </p:cNvPr>
          <p:cNvSpPr>
            <a:spLocks noGrp="1"/>
          </p:cNvSpPr>
          <p:nvPr>
            <p:ph type="body" sz="quarter" idx="12"/>
          </p:nvPr>
        </p:nvSpPr>
        <p:spPr>
          <a:xfrm>
            <a:off x="437809" y="3283914"/>
            <a:ext cx="3589854" cy="3652387"/>
          </a:xfrm>
        </p:spPr>
        <p:txBody>
          <a:bodyPr/>
          <a:lstStyle/>
          <a:p>
            <a:pPr algn="ctr">
              <a:defRPr/>
            </a:pPr>
            <a:r>
              <a:rPr lang="en-US" sz="1600" dirty="0"/>
              <a:t>Visit our </a:t>
            </a:r>
            <a:r>
              <a:rPr lang="en-US" sz="1600" b="1" dirty="0"/>
              <a:t>Students and Graduates Page </a:t>
            </a:r>
            <a:r>
              <a:rPr lang="en-US" sz="1600" dirty="0"/>
              <a:t>at </a:t>
            </a:r>
            <a:r>
              <a:rPr lang="en-US" sz="1600" u="sng" dirty="0">
                <a:solidFill>
                  <a:srgbClr val="0070C0"/>
                </a:solidFill>
              </a:rPr>
              <a:t>travelers.com/</a:t>
            </a:r>
            <a:r>
              <a:rPr lang="en-US" sz="1600" u="sng" dirty="0" err="1">
                <a:solidFill>
                  <a:srgbClr val="0070C0"/>
                </a:solidFill>
              </a:rPr>
              <a:t>studentsgrads</a:t>
            </a:r>
            <a:r>
              <a:rPr lang="en-US" sz="1600" dirty="0"/>
              <a:t> for additional information and to join our </a:t>
            </a:r>
            <a:r>
              <a:rPr lang="en-US" sz="1600" b="1" dirty="0"/>
              <a:t>Campus Talent Connection.</a:t>
            </a:r>
          </a:p>
          <a:p>
            <a:pPr algn="ctr">
              <a:defRPr/>
            </a:pPr>
            <a:r>
              <a:rPr lang="en-US" sz="1600" dirty="0"/>
              <a:t>Check out Travelers Careers Social Media Pages:</a:t>
            </a:r>
          </a:p>
          <a:p>
            <a:pPr algn="ctr">
              <a:spcBef>
                <a:spcPts val="600"/>
              </a:spcBef>
              <a:defRPr/>
            </a:pPr>
            <a:r>
              <a:rPr lang="en-US" sz="1400" b="1" dirty="0"/>
              <a:t>Facebook.com/</a:t>
            </a:r>
            <a:r>
              <a:rPr lang="en-US" sz="1400" dirty="0" err="1"/>
              <a:t>TravelersCareers</a:t>
            </a:r>
            <a:endParaRPr lang="en-US" sz="1400" dirty="0"/>
          </a:p>
          <a:p>
            <a:pPr algn="ctr">
              <a:spcBef>
                <a:spcPts val="600"/>
              </a:spcBef>
              <a:defRPr/>
            </a:pPr>
            <a:r>
              <a:rPr lang="en-US" sz="1400" b="1" dirty="0"/>
              <a:t>Twitter: @</a:t>
            </a:r>
            <a:r>
              <a:rPr lang="en-US" sz="1400" dirty="0"/>
              <a:t>TRV_Careers</a:t>
            </a:r>
          </a:p>
          <a:p>
            <a:pPr algn="ctr">
              <a:spcBef>
                <a:spcPts val="600"/>
              </a:spcBef>
              <a:defRPr/>
            </a:pPr>
            <a:r>
              <a:rPr lang="en-US" sz="1400" b="1" dirty="0"/>
              <a:t>Instagram: @</a:t>
            </a:r>
            <a:r>
              <a:rPr lang="en-US" sz="1400" dirty="0"/>
              <a:t>travelerscareers</a:t>
            </a:r>
          </a:p>
          <a:p>
            <a:pPr algn="ctr">
              <a:spcBef>
                <a:spcPts val="600"/>
              </a:spcBef>
              <a:defRPr/>
            </a:pPr>
            <a:r>
              <a:rPr lang="en-US" sz="1400" dirty="0"/>
              <a:t>Connect with Travelers on </a:t>
            </a:r>
            <a:r>
              <a:rPr lang="en-US" sz="1400" b="1" dirty="0"/>
              <a:t>LinkedIn</a:t>
            </a:r>
            <a:r>
              <a:rPr lang="en-US" sz="1400" dirty="0"/>
              <a:t>.</a:t>
            </a:r>
          </a:p>
          <a:p>
            <a:pPr algn="ctr">
              <a:spcBef>
                <a:spcPts val="600"/>
              </a:spcBef>
              <a:defRPr/>
            </a:pPr>
            <a:r>
              <a:rPr lang="en-US" sz="1400" dirty="0"/>
              <a:t>Read about us on </a:t>
            </a:r>
            <a:r>
              <a:rPr lang="en-US" sz="1400" b="1" dirty="0"/>
              <a:t>Glassdoor.</a:t>
            </a:r>
          </a:p>
          <a:p>
            <a:endParaRPr lang="en-US" sz="1600" dirty="0"/>
          </a:p>
        </p:txBody>
      </p:sp>
      <p:sp>
        <p:nvSpPr>
          <p:cNvPr id="5" name="Text Placeholder 4">
            <a:extLst>
              <a:ext uri="{FF2B5EF4-FFF2-40B4-BE49-F238E27FC236}">
                <a16:creationId xmlns:a16="http://schemas.microsoft.com/office/drawing/2014/main" id="{79366D24-6187-49D8-8E3D-CCC3A89073C4}"/>
              </a:ext>
            </a:extLst>
          </p:cNvPr>
          <p:cNvSpPr>
            <a:spLocks noGrp="1"/>
          </p:cNvSpPr>
          <p:nvPr>
            <p:ph type="body" sz="quarter" idx="15"/>
          </p:nvPr>
        </p:nvSpPr>
        <p:spPr>
          <a:xfrm>
            <a:off x="4340969" y="2721114"/>
            <a:ext cx="3505198" cy="707886"/>
          </a:xfrm>
        </p:spPr>
        <p:txBody>
          <a:bodyPr/>
          <a:lstStyle/>
          <a:p>
            <a:pPr algn="ctr"/>
            <a:r>
              <a:rPr lang="en-US">
                <a:solidFill>
                  <a:srgbClr val="FF0000"/>
                </a:solidFill>
              </a:rPr>
              <a:t>Apply Online!</a:t>
            </a:r>
          </a:p>
        </p:txBody>
      </p:sp>
      <p:sp>
        <p:nvSpPr>
          <p:cNvPr id="6" name="Text Placeholder 5">
            <a:extLst>
              <a:ext uri="{FF2B5EF4-FFF2-40B4-BE49-F238E27FC236}">
                <a16:creationId xmlns:a16="http://schemas.microsoft.com/office/drawing/2014/main" id="{001A70C0-0C72-459A-93AB-5B3E2C32B256}"/>
              </a:ext>
            </a:extLst>
          </p:cNvPr>
          <p:cNvSpPr>
            <a:spLocks noGrp="1"/>
          </p:cNvSpPr>
          <p:nvPr>
            <p:ph type="body" sz="quarter" idx="16"/>
          </p:nvPr>
        </p:nvSpPr>
        <p:spPr>
          <a:xfrm>
            <a:off x="4525980" y="3166122"/>
            <a:ext cx="3560303" cy="2986103"/>
          </a:xfrm>
        </p:spPr>
        <p:txBody>
          <a:bodyPr/>
          <a:lstStyle/>
          <a:p>
            <a:pPr algn="ctr">
              <a:defRPr/>
            </a:pPr>
            <a:r>
              <a:rPr lang="en-US" sz="1600" kern="0" dirty="0">
                <a:solidFill>
                  <a:srgbClr val="000000"/>
                </a:solidFill>
              </a:rPr>
              <a:t>Search for and apply to jobs at </a:t>
            </a:r>
            <a:r>
              <a:rPr lang="en-US" sz="1600" u="sng" kern="0" dirty="0">
                <a:solidFill>
                  <a:srgbClr val="0070C0"/>
                </a:solidFill>
              </a:rPr>
              <a:t>careers.travelers.com </a:t>
            </a:r>
          </a:p>
          <a:p>
            <a:pPr algn="ctr">
              <a:defRPr/>
            </a:pPr>
            <a:endParaRPr lang="en-US" sz="1600" u="sng" kern="0" dirty="0">
              <a:solidFill>
                <a:srgbClr val="0070C0"/>
              </a:solidFill>
            </a:endParaRPr>
          </a:p>
          <a:p>
            <a:pPr algn="ctr">
              <a:defRPr/>
            </a:pPr>
            <a:endParaRPr lang="en-US" sz="1600" u="sng" kern="0" dirty="0">
              <a:solidFill>
                <a:srgbClr val="0070C0"/>
              </a:solidFill>
            </a:endParaRPr>
          </a:p>
          <a:p>
            <a:pPr algn="ctr">
              <a:defRPr/>
            </a:pPr>
            <a:endParaRPr lang="en-US" sz="1600" u="sng" kern="0" dirty="0">
              <a:solidFill>
                <a:srgbClr val="0070C0"/>
              </a:solidFill>
            </a:endParaRPr>
          </a:p>
          <a:p>
            <a:pPr algn="ctr">
              <a:defRPr/>
            </a:pPr>
            <a:endParaRPr lang="en-US" sz="1600" u="sng" kern="0" dirty="0">
              <a:solidFill>
                <a:srgbClr val="0070C0"/>
              </a:solidFill>
            </a:endParaRPr>
          </a:p>
          <a:p>
            <a:pPr algn="ctr">
              <a:defRPr/>
            </a:pPr>
            <a:endParaRPr lang="en-US" sz="1200" kern="0" dirty="0">
              <a:solidFill>
                <a:srgbClr val="000000"/>
              </a:solidFill>
            </a:endParaRPr>
          </a:p>
          <a:p>
            <a:pPr algn="ctr">
              <a:defRPr/>
            </a:pPr>
            <a:r>
              <a:rPr lang="en-US" sz="1100" kern="0" dirty="0">
                <a:solidFill>
                  <a:srgbClr val="000000"/>
                </a:solidFill>
              </a:rPr>
              <a:t>Please note, if Travelers is hosting on-campus interviews at your school, you will have to apply through your Career Services portal in addition to the Travelers Careers site.</a:t>
            </a:r>
          </a:p>
          <a:p>
            <a:endParaRPr lang="en-US" sz="1600" dirty="0"/>
          </a:p>
        </p:txBody>
      </p:sp>
      <p:sp>
        <p:nvSpPr>
          <p:cNvPr id="7" name="Text Placeholder 6">
            <a:extLst>
              <a:ext uri="{FF2B5EF4-FFF2-40B4-BE49-F238E27FC236}">
                <a16:creationId xmlns:a16="http://schemas.microsoft.com/office/drawing/2014/main" id="{C3AB3940-2D68-4DB9-A7CB-99FA251BBDA1}"/>
              </a:ext>
            </a:extLst>
          </p:cNvPr>
          <p:cNvSpPr>
            <a:spLocks noGrp="1"/>
          </p:cNvSpPr>
          <p:nvPr>
            <p:ph type="body" sz="quarter" idx="17"/>
          </p:nvPr>
        </p:nvSpPr>
        <p:spPr>
          <a:xfrm>
            <a:off x="8229602" y="2721114"/>
            <a:ext cx="3505198" cy="601278"/>
          </a:xfrm>
        </p:spPr>
        <p:txBody>
          <a:bodyPr/>
          <a:lstStyle/>
          <a:p>
            <a:pPr algn="ctr"/>
            <a:r>
              <a:rPr lang="en-US">
                <a:solidFill>
                  <a:srgbClr val="FF0000"/>
                </a:solidFill>
              </a:rPr>
              <a:t>Requisitions and Advice</a:t>
            </a:r>
          </a:p>
        </p:txBody>
      </p:sp>
      <p:sp>
        <p:nvSpPr>
          <p:cNvPr id="11" name="Text Placeholder 10">
            <a:extLst>
              <a:ext uri="{FF2B5EF4-FFF2-40B4-BE49-F238E27FC236}">
                <a16:creationId xmlns:a16="http://schemas.microsoft.com/office/drawing/2014/main" id="{057DCF97-7E25-4839-9D8B-CF553A176D80}"/>
              </a:ext>
            </a:extLst>
          </p:cNvPr>
          <p:cNvSpPr>
            <a:spLocks noGrp="1"/>
          </p:cNvSpPr>
          <p:nvPr>
            <p:ph type="body" sz="quarter" idx="18"/>
          </p:nvPr>
        </p:nvSpPr>
        <p:spPr>
          <a:xfrm>
            <a:off x="8344484" y="3333347"/>
            <a:ext cx="3560302" cy="3131461"/>
          </a:xfrm>
        </p:spPr>
        <p:txBody>
          <a:bodyPr/>
          <a:lstStyle/>
          <a:p>
            <a:pPr lvl="0" algn="ctr" eaLnBrk="1" fontAlgn="auto" hangingPunct="1">
              <a:spcBef>
                <a:spcPts val="1200"/>
              </a:spcBef>
              <a:spcAft>
                <a:spcPts val="0"/>
              </a:spcAft>
            </a:pPr>
            <a:r>
              <a:rPr lang="en-US" sz="1400" u="sng" kern="0" dirty="0">
                <a:solidFill>
                  <a:srgbClr val="000000"/>
                </a:solidFill>
                <a:latin typeface="+mn-lt"/>
              </a:rPr>
              <a:t>TBD</a:t>
            </a:r>
            <a:endParaRPr lang="en-US" sz="1400" kern="0" dirty="0">
              <a:solidFill>
                <a:srgbClr val="000000"/>
              </a:solidFill>
              <a:latin typeface="+mn-lt"/>
            </a:endParaRPr>
          </a:p>
          <a:p>
            <a:pPr lvl="0" eaLnBrk="1" fontAlgn="auto" hangingPunct="1">
              <a:spcBef>
                <a:spcPts val="1200"/>
              </a:spcBef>
              <a:spcAft>
                <a:spcPts val="0"/>
              </a:spcAft>
            </a:pPr>
            <a:endParaRPr lang="en-US" sz="1400" kern="0" dirty="0">
              <a:solidFill>
                <a:srgbClr val="000000"/>
              </a:solidFill>
            </a:endParaRPr>
          </a:p>
          <a:p>
            <a:endParaRPr lang="en-US" sz="1600" dirty="0">
              <a:highlight>
                <a:srgbClr val="FFFF00"/>
              </a:highlight>
            </a:endParaRPr>
          </a:p>
        </p:txBody>
      </p:sp>
      <p:sp>
        <p:nvSpPr>
          <p:cNvPr id="22" name="Text Placeholder 4">
            <a:extLst>
              <a:ext uri="{FF2B5EF4-FFF2-40B4-BE49-F238E27FC236}">
                <a16:creationId xmlns:a16="http://schemas.microsoft.com/office/drawing/2014/main" id="{4C5DC4A7-CC11-42F6-A92E-064D853B1FD4}"/>
              </a:ext>
            </a:extLst>
          </p:cNvPr>
          <p:cNvSpPr txBox="1">
            <a:spLocks/>
          </p:cNvSpPr>
          <p:nvPr/>
        </p:nvSpPr>
        <p:spPr>
          <a:xfrm>
            <a:off x="1447799" y="89893"/>
            <a:ext cx="9601202" cy="276225"/>
          </a:xfrm>
          <a:prstGeom prst="rect">
            <a:avLst/>
          </a:prstGeom>
        </p:spPr>
        <p:txBody>
          <a:bodyPr/>
          <a:lstStyle>
            <a:lvl1pPr marL="0" indent="0" algn="ctr" defTabSz="914400" rtl="0" eaLnBrk="1" latinLnBrk="0" hangingPunct="1">
              <a:lnSpc>
                <a:spcPct val="100000"/>
              </a:lnSpc>
              <a:spcBef>
                <a:spcPts val="1200"/>
              </a:spcBef>
              <a:buFont typeface="Graphik Regular" pitchFamily="34" charset="0"/>
              <a:buNone/>
              <a:defRPr sz="1200" kern="1200" cap="all" spc="300" baseline="0">
                <a:solidFill>
                  <a:srgbClr val="3C3F41"/>
                </a:solidFill>
                <a:latin typeface="Trebuchet MS" panose="020B0703020202090204" pitchFamily="34" charset="0"/>
                <a:ea typeface="+mn-ea"/>
                <a:cs typeface="+mn-cs"/>
              </a:defRPr>
            </a:lvl1pPr>
            <a:lvl2pPr marL="6309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2pPr>
            <a:lvl3pPr marL="10881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3pPr>
            <a:lvl4pPr marL="15453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4pPr>
            <a:lvl5pPr marL="20025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Trebuchet MS" panose="020B0703020202090204" pitchFamily="34" charset="0"/>
                <a:ea typeface="+mn-ea"/>
                <a:cs typeface="+mn-cs"/>
              </a:defRPr>
            </a:lvl5pPr>
            <a:lvl6pPr marL="24597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6pPr>
            <a:lvl7pPr marL="29169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7pPr>
            <a:lvl8pPr marL="33741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8pPr>
            <a:lvl9pPr marL="3831336" indent="-173736" algn="l" defTabSz="914400" rtl="0" eaLnBrk="1" latinLnBrk="0" hangingPunct="1">
              <a:lnSpc>
                <a:spcPct val="100000"/>
              </a:lnSpc>
              <a:spcBef>
                <a:spcPts val="300"/>
              </a:spcBef>
              <a:buFont typeface="Graphik Regular" panose="020B05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Tx/>
              <a:buFont typeface="Graphik Regular" pitchFamily="34" charset="0"/>
              <a:buNone/>
              <a:tabLst/>
              <a:defRPr/>
            </a:pPr>
            <a:r>
              <a:rPr kumimoji="0" lang="en-US" sz="1200" b="0" i="0" u="none" strike="noStrike" kern="1200" cap="all" spc="300" normalizeH="0" baseline="0" noProof="0" dirty="0">
                <a:ln>
                  <a:noFill/>
                </a:ln>
                <a:solidFill>
                  <a:srgbClr val="3C3F41"/>
                </a:solidFill>
                <a:effectLst/>
                <a:uLnTx/>
                <a:uFillTx/>
                <a:latin typeface="Trebuchet MS" panose="020B0703020202090204" pitchFamily="34" charset="0"/>
                <a:ea typeface="+mn-ea"/>
                <a:cs typeface="+mn-cs"/>
              </a:rPr>
              <a:t>2023-24 Opportunities</a:t>
            </a:r>
          </a:p>
        </p:txBody>
      </p:sp>
      <p:pic>
        <p:nvPicPr>
          <p:cNvPr id="1026" name="Picture 2" descr="Pre-Kindergarten">
            <a:extLst>
              <a:ext uri="{FF2B5EF4-FFF2-40B4-BE49-F238E27FC236}">
                <a16:creationId xmlns:a16="http://schemas.microsoft.com/office/drawing/2014/main" id="{4BEAD34E-3BAE-4880-A3EE-4CE889FB3C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9" b="89627" l="8780" r="92805">
                        <a14:foregroundMark x1="8902" y1="50622" x2="8902" y2="50622"/>
                        <a14:foregroundMark x1="28537" y1="45643" x2="28537" y2="45643"/>
                        <a14:foregroundMark x1="28780" y1="42739" x2="28780" y2="42739"/>
                        <a14:foregroundMark x1="26707" y1="37759" x2="26707" y2="37759"/>
                        <a14:foregroundMark x1="25000" y1="38589" x2="25000" y2="38589"/>
                        <a14:foregroundMark x1="22683" y1="40249" x2="22683" y2="40249"/>
                        <a14:foregroundMark x1="21585" y1="39004" x2="21585" y2="39004"/>
                        <a14:foregroundMark x1="21707" y1="38589" x2="21707" y2="38589"/>
                        <a14:foregroundMark x1="21585" y1="46888" x2="21585" y2="46888"/>
                        <a14:foregroundMark x1="21707" y1="63485" x2="21707" y2="63485"/>
                        <a14:foregroundMark x1="21585" y1="56846" x2="21585" y2="56846"/>
                        <a14:foregroundMark x1="23293" y1="64315" x2="23293" y2="64315"/>
                        <a14:foregroundMark x1="25244" y1="64315" x2="25244" y2="64315"/>
                        <a14:foregroundMark x1="36341" y1="50207" x2="36341" y2="50207"/>
                        <a14:foregroundMark x1="29268" y1="63900" x2="29268" y2="63900"/>
                        <a14:foregroundMark x1="36098" y1="53527" x2="36098" y2="53527"/>
                        <a14:foregroundMark x1="36707" y1="52282" x2="36707" y2="52282"/>
                        <a14:foregroundMark x1="37683" y1="54357" x2="37683" y2="54357"/>
                        <a14:foregroundMark x1="40488" y1="52282" x2="40488" y2="52282"/>
                        <a14:foregroundMark x1="40244" y1="48548" x2="40244" y2="48548"/>
                        <a14:foregroundMark x1="46098" y1="52282" x2="46098" y2="52282"/>
                        <a14:foregroundMark x1="45610" y1="53112" x2="45610" y2="53112"/>
                        <a14:foregroundMark x1="50610" y1="59336" x2="50610" y2="59336"/>
                        <a14:foregroundMark x1="50122" y1="50622" x2="50122" y2="50622"/>
                        <a14:foregroundMark x1="55244" y1="49378" x2="55244" y2="49378"/>
                        <a14:foregroundMark x1="63537" y1="49378" x2="63902" y2="49793"/>
                        <a14:foregroundMark x1="64634" y1="55602" x2="64634" y2="55602"/>
                        <a14:foregroundMark x1="62561" y1="51037" x2="62561" y2="51037"/>
                        <a14:foregroundMark x1="61341" y1="45228" x2="61341" y2="45228"/>
                        <a14:foregroundMark x1="70000" y1="54357" x2="70000" y2="54357"/>
                        <a14:foregroundMark x1="70244" y1="56846" x2="70244" y2="56846"/>
                        <a14:foregroundMark x1="68171" y1="59751" x2="68171" y2="59751"/>
                        <a14:foregroundMark x1="66585" y1="53942" x2="66585" y2="53942"/>
                        <a14:foregroundMark x1="74878" y1="50622" x2="74878" y2="50622"/>
                        <a14:foregroundMark x1="75366" y1="43983" x2="75366" y2="43983"/>
                        <a14:foregroundMark x1="73659" y1="56017" x2="73659" y2="56017"/>
                        <a14:foregroundMark x1="92805" y1="51452" x2="92805" y2="51452"/>
                        <a14:foregroundMark x1="76707" y1="56846" x2="76707" y2="56846"/>
                      </a14:backgroundRemoval>
                    </a14:imgEffect>
                  </a14:imgLayer>
                </a14:imgProps>
              </a:ext>
              <a:ext uri="{28A0092B-C50C-407E-A947-70E740481C1C}">
                <a14:useLocalDpi xmlns:a14="http://schemas.microsoft.com/office/drawing/2010/main" val="0"/>
              </a:ext>
            </a:extLst>
          </a:blip>
          <a:srcRect/>
          <a:stretch>
            <a:fillRect/>
          </a:stretch>
        </p:blipFill>
        <p:spPr bwMode="auto">
          <a:xfrm>
            <a:off x="4494693" y="1348332"/>
            <a:ext cx="3505198" cy="10301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94060DA-F2D1-46FD-A49A-401BA79EC808}"/>
              </a:ext>
            </a:extLst>
          </p:cNvPr>
          <p:cNvPicPr>
            <a:picLocks noChangeAspect="1"/>
          </p:cNvPicPr>
          <p:nvPr/>
        </p:nvPicPr>
        <p:blipFill>
          <a:blip r:embed="rId5"/>
          <a:stretch>
            <a:fillRect/>
          </a:stretch>
        </p:blipFill>
        <p:spPr>
          <a:xfrm>
            <a:off x="5522827" y="3839772"/>
            <a:ext cx="1694719" cy="1675748"/>
          </a:xfrm>
          <a:prstGeom prst="rect">
            <a:avLst/>
          </a:prstGeom>
        </p:spPr>
      </p:pic>
      <p:sp>
        <p:nvSpPr>
          <p:cNvPr id="19" name="TextBox 18">
            <a:extLst>
              <a:ext uri="{FF2B5EF4-FFF2-40B4-BE49-F238E27FC236}">
                <a16:creationId xmlns:a16="http://schemas.microsoft.com/office/drawing/2014/main" id="{1A8E73C8-16DD-4E95-A235-D99F2FD71003}"/>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2849306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9" name="Title 1"/>
          <p:cNvSpPr>
            <a:spLocks noGrp="1"/>
          </p:cNvSpPr>
          <p:nvPr>
            <p:ph type="title"/>
          </p:nvPr>
        </p:nvSpPr>
        <p:spPr>
          <a:xfrm>
            <a:off x="226328" y="100972"/>
            <a:ext cx="5869672" cy="680378"/>
          </a:xfrm>
        </p:spPr>
        <p:txBody>
          <a:bodyPr vert="horz" lIns="91440" tIns="45720" rIns="91440" bIns="45720" rtlCol="0" anchor="b">
            <a:normAutofit/>
          </a:bodyPr>
          <a:lstStyle/>
          <a:p>
            <a:pPr eaLnBrk="1" hangingPunct="1">
              <a:lnSpc>
                <a:spcPct val="90000"/>
              </a:lnSpc>
            </a:pPr>
            <a:r>
              <a:rPr lang="en-US" altLang="en-US" sz="4100" b="1" kern="1200">
                <a:solidFill>
                  <a:schemeClr val="tx1"/>
                </a:solidFill>
                <a:latin typeface="+mj-lt"/>
                <a:ea typeface="+mj-ea"/>
                <a:cs typeface="+mj-cs"/>
              </a:rPr>
              <a:t>BI&amp;A LDP Community</a:t>
            </a:r>
          </a:p>
        </p:txBody>
      </p:sp>
      <p:pic>
        <p:nvPicPr>
          <p:cNvPr id="7" name="Picture 6">
            <a:extLst>
              <a:ext uri="{FF2B5EF4-FFF2-40B4-BE49-F238E27FC236}">
                <a16:creationId xmlns:a16="http://schemas.microsoft.com/office/drawing/2014/main" id="{69F3EB62-F4F7-496C-B46E-EF1C91EF07DA}"/>
              </a:ext>
            </a:extLst>
          </p:cNvPr>
          <p:cNvPicPr>
            <a:picLocks noChangeAspect="1"/>
          </p:cNvPicPr>
          <p:nvPr/>
        </p:nvPicPr>
        <p:blipFill>
          <a:blip r:embed="rId3"/>
          <a:stretch>
            <a:fillRect/>
          </a:stretch>
        </p:blipFill>
        <p:spPr>
          <a:xfrm>
            <a:off x="440051" y="5846575"/>
            <a:ext cx="2148770" cy="1011425"/>
          </a:xfrm>
          <a:prstGeom prst="rect">
            <a:avLst/>
          </a:prstGeom>
        </p:spPr>
      </p:pic>
      <p:pic>
        <p:nvPicPr>
          <p:cNvPr id="1026" name="Picture 8">
            <a:extLst>
              <a:ext uri="{FF2B5EF4-FFF2-40B4-BE49-F238E27FC236}">
                <a16:creationId xmlns:a16="http://schemas.microsoft.com/office/drawing/2014/main" id="{C105B629-B219-4A10-BCA6-8DAA5C9D5C9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0" t="19868" r="32956" b="8851"/>
          <a:stretch/>
        </p:blipFill>
        <p:spPr bwMode="auto">
          <a:xfrm>
            <a:off x="4498639" y="2316772"/>
            <a:ext cx="3194721" cy="22244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oup of people standing in front of a sign&#10;&#10;Description automatically generated with low confidence">
            <a:extLst>
              <a:ext uri="{FF2B5EF4-FFF2-40B4-BE49-F238E27FC236}">
                <a16:creationId xmlns:a16="http://schemas.microsoft.com/office/drawing/2014/main" id="{19689A8A-4319-47E4-AC5A-48037985006E}"/>
              </a:ext>
            </a:extLst>
          </p:cNvPr>
          <p:cNvPicPr>
            <a:picLocks noChangeAspect="1"/>
          </p:cNvPicPr>
          <p:nvPr/>
        </p:nvPicPr>
        <p:blipFill rotWithShape="1">
          <a:blip r:embed="rId5">
            <a:extLst>
              <a:ext uri="{28A0092B-C50C-407E-A947-70E740481C1C}">
                <a14:useLocalDpi xmlns:a14="http://schemas.microsoft.com/office/drawing/2010/main" val="0"/>
              </a:ext>
            </a:extLst>
          </a:blip>
          <a:srcRect t="8591" b="18956"/>
          <a:stretch/>
        </p:blipFill>
        <p:spPr>
          <a:xfrm>
            <a:off x="774080" y="1845843"/>
            <a:ext cx="3194720" cy="3166313"/>
          </a:xfrm>
          <a:prstGeom prst="rect">
            <a:avLst/>
          </a:prstGeom>
        </p:spPr>
      </p:pic>
      <p:pic>
        <p:nvPicPr>
          <p:cNvPr id="4" name="Picture 3" descr="A group of people posing for a photo&#10;&#10;Description automatically generated with medium confidence">
            <a:extLst>
              <a:ext uri="{FF2B5EF4-FFF2-40B4-BE49-F238E27FC236}">
                <a16:creationId xmlns:a16="http://schemas.microsoft.com/office/drawing/2014/main" id="{8B68A097-14C8-49E4-8AA1-E6FB8411310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5448"/>
          <a:stretch/>
        </p:blipFill>
        <p:spPr>
          <a:xfrm>
            <a:off x="8223199" y="1845842"/>
            <a:ext cx="2808593" cy="3166313"/>
          </a:xfrm>
          <a:prstGeom prst="rect">
            <a:avLst/>
          </a:prstGeom>
        </p:spPr>
      </p:pic>
      <p:sp>
        <p:nvSpPr>
          <p:cNvPr id="8" name="TextBox 7">
            <a:extLst>
              <a:ext uri="{FF2B5EF4-FFF2-40B4-BE49-F238E27FC236}">
                <a16:creationId xmlns:a16="http://schemas.microsoft.com/office/drawing/2014/main" id="{2D324A4D-8748-4DF4-A692-AB4DA710D7FF}"/>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3214447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82C1D25-2E01-4D4E-8184-FF85A348E1BB}"/>
              </a:ext>
            </a:extLst>
          </p:cNvPr>
          <p:cNvSpPr txBox="1">
            <a:spLocks/>
          </p:cNvSpPr>
          <p:nvPr/>
        </p:nvSpPr>
        <p:spPr>
          <a:xfrm>
            <a:off x="629816" y="1329889"/>
            <a:ext cx="11049000" cy="3695700"/>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mn-lt"/>
                <a:ea typeface="+mj-ea"/>
                <a:cs typeface="Arial" panose="020B0604020202020204" pitchFamily="34" charset="0"/>
              </a:defRPr>
            </a:lvl1pPr>
          </a:lstStyle>
          <a:p>
            <a:pPr algn="ctr"/>
            <a:r>
              <a:rPr lang="en-US" sz="4000" spc="300" dirty="0">
                <a:latin typeface="Trebuchet MS" panose="020B0703020202090204" pitchFamily="34" charset="0"/>
                <a:ea typeface="+mn-ea"/>
                <a:cs typeface="Calibri" panose="020F0502020204030204" pitchFamily="34" charset="0"/>
              </a:rPr>
              <a:t>BI&amp;A LDP Case Competition</a:t>
            </a:r>
          </a:p>
        </p:txBody>
      </p:sp>
      <p:sp>
        <p:nvSpPr>
          <p:cNvPr id="2" name="Rectangle 1">
            <a:extLst>
              <a:ext uri="{FF2B5EF4-FFF2-40B4-BE49-F238E27FC236}">
                <a16:creationId xmlns:a16="http://schemas.microsoft.com/office/drawing/2014/main" id="{22C46C07-5D51-4886-AB9E-D6D687D866C6}"/>
              </a:ext>
            </a:extLst>
          </p:cNvPr>
          <p:cNvSpPr/>
          <p:nvPr/>
        </p:nvSpPr>
        <p:spPr>
          <a:xfrm>
            <a:off x="11201400" y="5943600"/>
            <a:ext cx="990600" cy="914400"/>
          </a:xfrm>
          <a:prstGeom prst="rect">
            <a:avLst/>
          </a:prstGeom>
          <a:solidFill>
            <a:srgbClr val="E01719"/>
          </a:solidFill>
          <a:ln>
            <a:noFill/>
          </a:ln>
        </p:spPr>
        <p:style>
          <a:lnRef idx="1">
            <a:schemeClr val="accent1"/>
          </a:lnRef>
          <a:fillRef idx="0">
            <a:schemeClr val="accent1"/>
          </a:fillRef>
          <a:effectRef idx="0">
            <a:schemeClr val="dk1"/>
          </a:effectRef>
          <a:fontRef idx="minor">
            <a:schemeClr val="dk1"/>
          </a:fontRef>
        </p:style>
        <p:txBody>
          <a:bodyPr rtlCol="0" anchor="ctr"/>
          <a:lstStyle/>
          <a:p>
            <a:pPr algn="ctr">
              <a:lnSpc>
                <a:spcPct val="100000"/>
              </a:lnSpc>
            </a:pPr>
            <a:endParaRPr lang="en-US" sz="1200"/>
          </a:p>
        </p:txBody>
      </p:sp>
      <p:grpSp>
        <p:nvGrpSpPr>
          <p:cNvPr id="5" name="Group 4">
            <a:extLst>
              <a:ext uri="{FF2B5EF4-FFF2-40B4-BE49-F238E27FC236}">
                <a16:creationId xmlns:a16="http://schemas.microsoft.com/office/drawing/2014/main" id="{1FB998DE-5BEE-42E2-962A-7E82D503ED54}"/>
              </a:ext>
            </a:extLst>
          </p:cNvPr>
          <p:cNvGrpSpPr>
            <a:grpSpLocks noChangeAspect="1"/>
          </p:cNvGrpSpPr>
          <p:nvPr/>
        </p:nvGrpSpPr>
        <p:grpSpPr bwMode="auto">
          <a:xfrm>
            <a:off x="11523228" y="6169794"/>
            <a:ext cx="468957" cy="411981"/>
            <a:chOff x="7171" y="3741"/>
            <a:chExt cx="214" cy="188"/>
          </a:xfrm>
          <a:solidFill>
            <a:schemeClr val="bg1"/>
          </a:solidFill>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836B9590-7AF9-453A-B1F6-C5F036EAA8F5}"/>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2A675F26-5F2D-4E69-B9AC-284A4F60CA1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567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CEA3-B56C-44C0-9D38-CADBBB971FB3}"/>
              </a:ext>
            </a:extLst>
          </p:cNvPr>
          <p:cNvSpPr>
            <a:spLocks noGrp="1"/>
          </p:cNvSpPr>
          <p:nvPr>
            <p:ph type="title"/>
          </p:nvPr>
        </p:nvSpPr>
        <p:spPr/>
        <p:txBody>
          <a:bodyPr/>
          <a:lstStyle/>
          <a:p>
            <a:r>
              <a:rPr lang="en-US" dirty="0"/>
              <a:t>Case Competition Format</a:t>
            </a:r>
          </a:p>
        </p:txBody>
      </p:sp>
      <p:sp>
        <p:nvSpPr>
          <p:cNvPr id="4" name="Slide Number Placeholder 3">
            <a:extLst>
              <a:ext uri="{FF2B5EF4-FFF2-40B4-BE49-F238E27FC236}">
                <a16:creationId xmlns:a16="http://schemas.microsoft.com/office/drawing/2014/main" id="{1C8752D0-E17D-4265-BC68-9FA55574F11E}"/>
              </a:ext>
            </a:extLst>
          </p:cNvPr>
          <p:cNvSpPr>
            <a:spLocks noGrp="1"/>
          </p:cNvSpPr>
          <p:nvPr>
            <p:ph type="sldNum" sz="quarter" idx="11"/>
          </p:nvPr>
        </p:nvSpPr>
        <p:spPr/>
        <p:txBody>
          <a:bodyPr/>
          <a:lstStyle/>
          <a:p>
            <a:pPr eaLnBrk="1" hangingPunct="1">
              <a:defRPr/>
            </a:pPr>
            <a:fld id="{2D19BCFF-985A-40D3-B716-60C3626D7FF2}" type="slidenum">
              <a:rPr lang="en-US" b="0">
                <a:latin typeface="Arial" charset="0"/>
              </a:rPr>
              <a:pPr eaLnBrk="1" hangingPunct="1">
                <a:defRPr/>
              </a:pPr>
              <a:t>24</a:t>
            </a:fld>
            <a:endParaRPr lang="en-US" b="0" dirty="0">
              <a:latin typeface="Arial" charset="0"/>
            </a:endParaRPr>
          </a:p>
        </p:txBody>
      </p:sp>
      <p:sp>
        <p:nvSpPr>
          <p:cNvPr id="5" name="Rectangle: Rounded Corners 4">
            <a:extLst>
              <a:ext uri="{FF2B5EF4-FFF2-40B4-BE49-F238E27FC236}">
                <a16:creationId xmlns:a16="http://schemas.microsoft.com/office/drawing/2014/main" id="{073B9C5B-4391-47ED-A398-84E37418D797}"/>
              </a:ext>
            </a:extLst>
          </p:cNvPr>
          <p:cNvSpPr/>
          <p:nvPr/>
        </p:nvSpPr>
        <p:spPr bwMode="auto">
          <a:xfrm>
            <a:off x="609865" y="1297459"/>
            <a:ext cx="3467865" cy="4736757"/>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algn="ctr" defTabSz="1088717" eaLnBrk="1" hangingPunct="1"/>
            <a:r>
              <a:rPr lang="en-US" sz="2000" dirty="0">
                <a:solidFill>
                  <a:srgbClr val="080808"/>
                </a:solidFill>
                <a:latin typeface="Arial" charset="0"/>
              </a:rPr>
              <a:t>Teams</a:t>
            </a:r>
          </a:p>
          <a:p>
            <a:pPr algn="ctr" defTabSz="1088717" eaLnBrk="1" hangingPunct="1"/>
            <a:endParaRPr lang="en-US" sz="2000" dirty="0">
              <a:solidFill>
                <a:srgbClr val="080808"/>
              </a:solidFill>
              <a:latin typeface="Arial" charset="0"/>
            </a:endParaRPr>
          </a:p>
          <a:p>
            <a:pPr marL="285739" indent="-285739" defTabSz="1088717" eaLnBrk="1" hangingPunct="1">
              <a:buFont typeface="Arial" panose="020B0604020202020204" pitchFamily="34" charset="0"/>
              <a:buChar char="•"/>
            </a:pPr>
            <a:endParaRPr lang="en-US" sz="1667" b="0" dirty="0">
              <a:solidFill>
                <a:srgbClr val="080808"/>
              </a:solidFill>
              <a:latin typeface="Arial" charset="0"/>
            </a:endParaRPr>
          </a:p>
          <a:p>
            <a:pPr marL="285739" indent="-285739" defTabSz="1088717" eaLnBrk="1" hangingPunct="1">
              <a:buFont typeface="Arial" panose="020B0604020202020204" pitchFamily="34" charset="0"/>
              <a:buChar char="•"/>
            </a:pPr>
            <a:endParaRPr lang="en-US" sz="1600" b="0" dirty="0">
              <a:solidFill>
                <a:srgbClr val="080808"/>
              </a:solidFill>
              <a:latin typeface="Arial" charset="0"/>
            </a:endParaRPr>
          </a:p>
          <a:p>
            <a:pPr marL="285750" indent="-285750" defTabSz="1088717" eaLnBrk="1" hangingPunct="1">
              <a:buFont typeface="Arial" panose="020B0604020202020204" pitchFamily="34" charset="0"/>
              <a:buChar char="•"/>
            </a:pPr>
            <a:r>
              <a:rPr lang="en-US" sz="1600" b="0" dirty="0">
                <a:solidFill>
                  <a:srgbClr val="080808"/>
                </a:solidFill>
                <a:latin typeface="Arial" charset="0"/>
              </a:rPr>
              <a:t>A team is composed of 3 students</a:t>
            </a:r>
          </a:p>
          <a:p>
            <a:pPr marL="285750" indent="-285750" defTabSz="1088717" eaLnBrk="1" hangingPunct="1">
              <a:buFont typeface="Arial" panose="020B0604020202020204" pitchFamily="34" charset="0"/>
              <a:buChar char="•"/>
            </a:pPr>
            <a:r>
              <a:rPr lang="en-US" sz="1600" b="0" dirty="0">
                <a:solidFill>
                  <a:srgbClr val="080808"/>
                </a:solidFill>
                <a:latin typeface="Arial" charset="0"/>
              </a:rPr>
              <a:t>At least one member should be familiar with some analytical tool </a:t>
            </a:r>
          </a:p>
          <a:p>
            <a:pPr marL="285750" indent="-285750" defTabSz="1088717" eaLnBrk="1" hangingPunct="1">
              <a:buFont typeface="Arial" panose="020B0604020202020204" pitchFamily="34" charset="0"/>
              <a:buChar char="•"/>
            </a:pPr>
            <a:r>
              <a:rPr lang="en-US" sz="1600" b="0" dirty="0">
                <a:solidFill>
                  <a:srgbClr val="080808"/>
                </a:solidFill>
                <a:latin typeface="Arial" charset="0"/>
              </a:rPr>
              <a:t>Must be registered by the Feb.16</a:t>
            </a:r>
            <a:r>
              <a:rPr lang="en-US" sz="1600" b="0" baseline="30000" dirty="0">
                <a:solidFill>
                  <a:srgbClr val="080808"/>
                </a:solidFill>
                <a:latin typeface="Arial" charset="0"/>
              </a:rPr>
              <a:t>th</a:t>
            </a:r>
            <a:r>
              <a:rPr lang="en-US" sz="1600" b="0" dirty="0">
                <a:solidFill>
                  <a:srgbClr val="080808"/>
                </a:solidFill>
                <a:latin typeface="Arial" charset="0"/>
              </a:rPr>
              <a:t> deadline </a:t>
            </a:r>
          </a:p>
        </p:txBody>
      </p:sp>
      <p:sp>
        <p:nvSpPr>
          <p:cNvPr id="6" name="Rectangle: Rounded Corners 5">
            <a:extLst>
              <a:ext uri="{FF2B5EF4-FFF2-40B4-BE49-F238E27FC236}">
                <a16:creationId xmlns:a16="http://schemas.microsoft.com/office/drawing/2014/main" id="{02AE9338-16CC-4314-8125-D1BA379F67C9}"/>
              </a:ext>
            </a:extLst>
          </p:cNvPr>
          <p:cNvSpPr/>
          <p:nvPr/>
        </p:nvSpPr>
        <p:spPr bwMode="auto">
          <a:xfrm>
            <a:off x="4395423" y="1268308"/>
            <a:ext cx="3467865" cy="4736757"/>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algn="ctr" defTabSz="1088717" eaLnBrk="1" hangingPunct="1"/>
            <a:r>
              <a:rPr lang="en-US" sz="2000" dirty="0">
                <a:solidFill>
                  <a:srgbClr val="080808"/>
                </a:solidFill>
                <a:latin typeface="Arial" charset="0"/>
              </a:rPr>
              <a:t>Presentations</a:t>
            </a:r>
          </a:p>
          <a:p>
            <a:pPr algn="ctr" defTabSz="1088717" eaLnBrk="1" hangingPunct="1"/>
            <a:endParaRPr lang="en-US" sz="1667" dirty="0">
              <a:solidFill>
                <a:srgbClr val="080808"/>
              </a:solidFill>
              <a:latin typeface="Arial" charset="0"/>
            </a:endParaRPr>
          </a:p>
          <a:p>
            <a:pPr algn="ctr" defTabSz="1088717" eaLnBrk="1" hangingPunct="1"/>
            <a:endParaRPr lang="en-US" sz="1667" dirty="0">
              <a:solidFill>
                <a:srgbClr val="080808"/>
              </a:solidFill>
              <a:latin typeface="Arial" charset="0"/>
            </a:endParaRPr>
          </a:p>
          <a:p>
            <a:pPr algn="ctr" defTabSz="1088717" eaLnBrk="1" hangingPunct="1"/>
            <a:endParaRPr lang="en-US" sz="1667" dirty="0">
              <a:solidFill>
                <a:srgbClr val="080808"/>
              </a:solidFill>
              <a:latin typeface="Arial" charset="0"/>
            </a:endParaRPr>
          </a:p>
          <a:p>
            <a:pPr defTabSz="1088717" eaLnBrk="1" hangingPunct="1"/>
            <a:endParaRPr lang="en-US" sz="2000" b="0" dirty="0">
              <a:solidFill>
                <a:srgbClr val="080808"/>
              </a:solidFill>
              <a:latin typeface="Arial" charset="0"/>
            </a:endParaRPr>
          </a:p>
          <a:p>
            <a:pPr defTabSz="1088717" eaLnBrk="1" hangingPunct="1"/>
            <a:endParaRPr lang="en-US" sz="2000" b="0" dirty="0">
              <a:solidFill>
                <a:srgbClr val="080808"/>
              </a:solidFill>
              <a:latin typeface="Arial" charset="0"/>
            </a:endParaRPr>
          </a:p>
        </p:txBody>
      </p:sp>
      <p:sp>
        <p:nvSpPr>
          <p:cNvPr id="7" name="Rectangle: Rounded Corners 6">
            <a:extLst>
              <a:ext uri="{FF2B5EF4-FFF2-40B4-BE49-F238E27FC236}">
                <a16:creationId xmlns:a16="http://schemas.microsoft.com/office/drawing/2014/main" id="{8611A27B-9269-48A6-86E9-8065EB0FBBE1}"/>
              </a:ext>
            </a:extLst>
          </p:cNvPr>
          <p:cNvSpPr/>
          <p:nvPr/>
        </p:nvSpPr>
        <p:spPr bwMode="auto">
          <a:xfrm>
            <a:off x="8221427" y="1286840"/>
            <a:ext cx="3467865" cy="4736757"/>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algn="ctr" defTabSz="1088717" eaLnBrk="1" hangingPunct="1"/>
            <a:r>
              <a:rPr lang="en-US" sz="2000" dirty="0">
                <a:solidFill>
                  <a:srgbClr val="080808"/>
                </a:solidFill>
                <a:latin typeface="Arial" charset="0"/>
              </a:rPr>
              <a:t>Competition Guidelines</a:t>
            </a:r>
          </a:p>
          <a:p>
            <a:pPr algn="ctr" defTabSz="1088717" eaLnBrk="1" hangingPunct="1"/>
            <a:endParaRPr lang="en-US" sz="2000" dirty="0">
              <a:solidFill>
                <a:srgbClr val="080808"/>
              </a:solidFill>
              <a:latin typeface="Arial" charset="0"/>
            </a:endParaRPr>
          </a:p>
          <a:p>
            <a:pPr algn="ctr" defTabSz="1088717" eaLnBrk="1" hangingPunct="1"/>
            <a:endParaRPr lang="en-US" sz="1667" dirty="0">
              <a:solidFill>
                <a:srgbClr val="080808"/>
              </a:solidFill>
              <a:latin typeface="Arial" charset="0"/>
            </a:endParaRPr>
          </a:p>
          <a:p>
            <a:pPr algn="ctr" defTabSz="1088717" eaLnBrk="1" hangingPunct="1"/>
            <a:endParaRPr lang="en-US" sz="1667" dirty="0">
              <a:solidFill>
                <a:srgbClr val="080808"/>
              </a:solidFill>
              <a:latin typeface="Arial" charset="0"/>
            </a:endParaRPr>
          </a:p>
          <a:p>
            <a:pPr defTabSz="1088717" eaLnBrk="1" hangingPunct="1"/>
            <a:r>
              <a:rPr lang="en-US" sz="2000" b="0" dirty="0">
                <a:solidFill>
                  <a:srgbClr val="080808"/>
                </a:solidFill>
                <a:latin typeface="Arial" charset="0"/>
              </a:rPr>
              <a:t> </a:t>
            </a:r>
          </a:p>
        </p:txBody>
      </p:sp>
      <p:sp>
        <p:nvSpPr>
          <p:cNvPr id="8" name="Rectangle 7">
            <a:extLst>
              <a:ext uri="{FF2B5EF4-FFF2-40B4-BE49-F238E27FC236}">
                <a16:creationId xmlns:a16="http://schemas.microsoft.com/office/drawing/2014/main" id="{B0199877-5C0D-4E3B-A4FB-95EB6C96576C}"/>
              </a:ext>
            </a:extLst>
          </p:cNvPr>
          <p:cNvSpPr/>
          <p:nvPr/>
        </p:nvSpPr>
        <p:spPr>
          <a:xfrm>
            <a:off x="4502579" y="1960093"/>
            <a:ext cx="3441997" cy="1754326"/>
          </a:xfrm>
          <a:prstGeom prst="rect">
            <a:avLst/>
          </a:prstGeom>
        </p:spPr>
        <p:txBody>
          <a:bodyPr wrap="square">
            <a:spAutoFit/>
          </a:bodyPr>
          <a:lstStyle/>
          <a:p>
            <a:pPr marL="171450" marR="0" lvl="0" indent="-1714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200" b="0" kern="0" dirty="0">
                <a:latin typeface="+mj-lt"/>
                <a:cs typeface="Calibri" panose="020F0502020204030204" pitchFamily="34" charset="0"/>
              </a:rPr>
              <a:t>Where: On campus </a:t>
            </a:r>
          </a:p>
          <a:p>
            <a:pPr marL="171450" marR="0" lvl="0" indent="-1714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200" b="0" kern="0" dirty="0">
                <a:latin typeface="+mj-lt"/>
                <a:cs typeface="Calibri" panose="020F0502020204030204" pitchFamily="34" charset="0"/>
              </a:rPr>
              <a:t>Time: Presentations have a time limit of 15 minutes</a:t>
            </a:r>
          </a:p>
          <a:p>
            <a:pPr marL="628650" lvl="1" indent="-171450" defTabSz="914363">
              <a:buFont typeface="Arial" panose="020B0604020202020204" pitchFamily="34" charset="0"/>
              <a:buChar char="•"/>
              <a:defRPr/>
            </a:pPr>
            <a:r>
              <a:rPr lang="en-US" sz="1200" b="0" kern="0" dirty="0">
                <a:latin typeface="+mj-lt"/>
                <a:cs typeface="Calibri" panose="020F0502020204030204" pitchFamily="34" charset="0"/>
              </a:rPr>
              <a:t>1-2 minutes of setup</a:t>
            </a:r>
          </a:p>
          <a:p>
            <a:pPr marL="628650" lvl="1" indent="-171450" defTabSz="914363">
              <a:buFont typeface="Arial" panose="020B0604020202020204" pitchFamily="34" charset="0"/>
              <a:buChar char="•"/>
              <a:defRPr/>
            </a:pPr>
            <a:r>
              <a:rPr lang="en-US" sz="1200" b="0" kern="0" dirty="0">
                <a:latin typeface="+mj-lt"/>
                <a:cs typeface="Calibri" panose="020F0502020204030204" pitchFamily="34" charset="0"/>
              </a:rPr>
              <a:t>8 minutes to present</a:t>
            </a:r>
          </a:p>
          <a:p>
            <a:pPr marL="628650" lvl="1" indent="-171450" defTabSz="914363">
              <a:buFont typeface="Arial" panose="020B0604020202020204" pitchFamily="34" charset="0"/>
              <a:buChar char="•"/>
              <a:defRPr/>
            </a:pPr>
            <a:r>
              <a:rPr lang="en-US" sz="1200" b="0" kern="0" dirty="0">
                <a:latin typeface="+mj-lt"/>
                <a:cs typeface="Calibri" panose="020F0502020204030204" pitchFamily="34" charset="0"/>
              </a:rPr>
              <a:t>5-minute Q&amp;A after presentation</a:t>
            </a:r>
          </a:p>
          <a:p>
            <a:pPr marL="171450" marR="0" lvl="0" indent="-1714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200" b="0" kern="0" dirty="0">
                <a:latin typeface="+mj-lt"/>
                <a:cs typeface="Calibri" panose="020F0502020204030204" pitchFamily="34" charset="0"/>
              </a:rPr>
              <a:t>Presentation: Must use Microsoft PowerPoint 2016 or newer</a:t>
            </a:r>
          </a:p>
          <a:p>
            <a:pPr marL="171450" marR="0" lvl="0" indent="-1714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200" b="0" kern="0" dirty="0">
                <a:latin typeface="+mj-lt"/>
                <a:cs typeface="Calibri" panose="020F0502020204030204" pitchFamily="34" charset="0"/>
              </a:rPr>
              <a:t>Judging Criteria: 4 categories</a:t>
            </a:r>
          </a:p>
        </p:txBody>
      </p:sp>
      <p:sp>
        <p:nvSpPr>
          <p:cNvPr id="11" name="Rectangle 10">
            <a:extLst>
              <a:ext uri="{FF2B5EF4-FFF2-40B4-BE49-F238E27FC236}">
                <a16:creationId xmlns:a16="http://schemas.microsoft.com/office/drawing/2014/main" id="{A14C6983-F26F-41B4-95E6-B1D1C0AAAE1E}"/>
              </a:ext>
            </a:extLst>
          </p:cNvPr>
          <p:cNvSpPr/>
          <p:nvPr/>
        </p:nvSpPr>
        <p:spPr>
          <a:xfrm>
            <a:off x="8295426" y="2113193"/>
            <a:ext cx="3286710" cy="3046988"/>
          </a:xfrm>
          <a:prstGeom prst="rect">
            <a:avLst/>
          </a:prstGeom>
        </p:spPr>
        <p:txBody>
          <a:bodyPr wrap="square">
            <a:spAutoFit/>
          </a:bodyPr>
          <a:lstStyle/>
          <a:p>
            <a:pPr marL="285750" marR="0" lvl="0" indent="-2857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600" b="0" kern="0" dirty="0">
                <a:latin typeface="+mj-lt"/>
                <a:cs typeface="Calibri" panose="020F0502020204030204" pitchFamily="34" charset="0"/>
              </a:rPr>
              <a:t>All resources found online or with other sources can be utilized, but must be referenced</a:t>
            </a:r>
          </a:p>
          <a:p>
            <a:pPr marL="285750" marR="0" lvl="0" indent="-2857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600" b="0" kern="0" dirty="0">
                <a:latin typeface="+mj-lt"/>
                <a:cs typeface="Calibri" panose="020F0502020204030204" pitchFamily="34" charset="0"/>
              </a:rPr>
              <a:t>Case solutions should not be discussed between teams as there is not a singular solution</a:t>
            </a:r>
          </a:p>
          <a:p>
            <a:pPr marL="285750" marR="0" lvl="0" indent="-2857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600" b="0" kern="0" dirty="0">
                <a:latin typeface="+mj-lt"/>
                <a:cs typeface="Calibri" panose="020F0502020204030204" pitchFamily="34" charset="0"/>
              </a:rPr>
              <a:t>Teams are encouraged to get feedback from faculty, staff, advisers, etc. however, all slides must only be created by members on that team</a:t>
            </a:r>
          </a:p>
        </p:txBody>
      </p:sp>
      <p:sp>
        <p:nvSpPr>
          <p:cNvPr id="3" name="TextBox 2">
            <a:extLst>
              <a:ext uri="{FF2B5EF4-FFF2-40B4-BE49-F238E27FC236}">
                <a16:creationId xmlns:a16="http://schemas.microsoft.com/office/drawing/2014/main" id="{6FF35274-57D2-4660-A9D2-E4836621EDED}"/>
              </a:ext>
            </a:extLst>
          </p:cNvPr>
          <p:cNvSpPr txBox="1"/>
          <p:nvPr/>
        </p:nvSpPr>
        <p:spPr>
          <a:xfrm>
            <a:off x="5704088" y="1757777"/>
            <a:ext cx="980798" cy="276999"/>
          </a:xfrm>
          <a:prstGeom prst="rect">
            <a:avLst/>
          </a:prstGeom>
          <a:noFill/>
        </p:spPr>
        <p:txBody>
          <a:bodyPr wrap="square" rtlCol="0">
            <a:spAutoFit/>
          </a:bodyPr>
          <a:lstStyle/>
          <a:p>
            <a:r>
              <a:rPr lang="en-US" sz="1200" b="0" u="sng" dirty="0"/>
              <a:t>First Round</a:t>
            </a:r>
          </a:p>
        </p:txBody>
      </p:sp>
      <p:sp>
        <p:nvSpPr>
          <p:cNvPr id="13" name="TextBox 12">
            <a:extLst>
              <a:ext uri="{FF2B5EF4-FFF2-40B4-BE49-F238E27FC236}">
                <a16:creationId xmlns:a16="http://schemas.microsoft.com/office/drawing/2014/main" id="{01B988BC-4005-4E7D-B7A9-FC0AEF310D05}"/>
              </a:ext>
            </a:extLst>
          </p:cNvPr>
          <p:cNvSpPr txBox="1"/>
          <p:nvPr/>
        </p:nvSpPr>
        <p:spPr>
          <a:xfrm>
            <a:off x="5539996" y="3641833"/>
            <a:ext cx="1367161" cy="276999"/>
          </a:xfrm>
          <a:prstGeom prst="rect">
            <a:avLst/>
          </a:prstGeom>
          <a:noFill/>
        </p:spPr>
        <p:txBody>
          <a:bodyPr wrap="square" rtlCol="0">
            <a:spAutoFit/>
          </a:bodyPr>
          <a:lstStyle/>
          <a:p>
            <a:pPr algn="ctr"/>
            <a:r>
              <a:rPr lang="en-US" sz="1200" b="0" u="sng" dirty="0"/>
              <a:t>Second Round</a:t>
            </a:r>
          </a:p>
        </p:txBody>
      </p:sp>
      <p:sp>
        <p:nvSpPr>
          <p:cNvPr id="14" name="Rectangle 13">
            <a:extLst>
              <a:ext uri="{FF2B5EF4-FFF2-40B4-BE49-F238E27FC236}">
                <a16:creationId xmlns:a16="http://schemas.microsoft.com/office/drawing/2014/main" id="{6178C01A-F41C-4C0D-837B-AE2ABC2E512E}"/>
              </a:ext>
            </a:extLst>
          </p:cNvPr>
          <p:cNvSpPr/>
          <p:nvPr/>
        </p:nvSpPr>
        <p:spPr>
          <a:xfrm>
            <a:off x="4486412" y="3835366"/>
            <a:ext cx="3441997" cy="1754326"/>
          </a:xfrm>
          <a:prstGeom prst="rect">
            <a:avLst/>
          </a:prstGeom>
        </p:spPr>
        <p:txBody>
          <a:bodyPr wrap="square">
            <a:spAutoFit/>
          </a:bodyPr>
          <a:lstStyle/>
          <a:p>
            <a:pPr marL="171450" marR="0" lvl="0" indent="-1714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200" b="0" i="1" kern="0" dirty="0">
                <a:solidFill>
                  <a:schemeClr val="accent2">
                    <a:lumMod val="75000"/>
                  </a:schemeClr>
                </a:solidFill>
                <a:latin typeface="+mj-lt"/>
                <a:cs typeface="Calibri" panose="020F0502020204030204" pitchFamily="34" charset="0"/>
              </a:rPr>
              <a:t>Where: Travelers – Hartford, CT </a:t>
            </a:r>
          </a:p>
          <a:p>
            <a:pPr marL="171450" marR="0" lvl="0" indent="-1714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200" b="0" kern="0" dirty="0">
                <a:latin typeface="+mj-lt"/>
                <a:cs typeface="Calibri" panose="020F0502020204030204" pitchFamily="34" charset="0"/>
              </a:rPr>
              <a:t>Time: Presentations have a time limit of 20 minutes</a:t>
            </a:r>
          </a:p>
          <a:p>
            <a:pPr marL="628650" lvl="1" indent="-171450" defTabSz="914363">
              <a:buFont typeface="Arial" panose="020B0604020202020204" pitchFamily="34" charset="0"/>
              <a:buChar char="•"/>
              <a:defRPr/>
            </a:pPr>
            <a:r>
              <a:rPr lang="en-US" sz="1200" b="0" kern="0" dirty="0">
                <a:latin typeface="+mj-lt"/>
                <a:cs typeface="Calibri" panose="020F0502020204030204" pitchFamily="34" charset="0"/>
              </a:rPr>
              <a:t>1-2 minutes of setup</a:t>
            </a:r>
          </a:p>
          <a:p>
            <a:pPr marL="628650" lvl="1" indent="-171450" defTabSz="914363">
              <a:buFont typeface="Arial" panose="020B0604020202020204" pitchFamily="34" charset="0"/>
              <a:buChar char="•"/>
              <a:defRPr/>
            </a:pPr>
            <a:r>
              <a:rPr lang="en-US" sz="1200" b="0" kern="0" dirty="0">
                <a:latin typeface="+mj-lt"/>
                <a:cs typeface="Calibri" panose="020F0502020204030204" pitchFamily="34" charset="0"/>
              </a:rPr>
              <a:t>8 minutes to present</a:t>
            </a:r>
          </a:p>
          <a:p>
            <a:pPr marL="628650" lvl="1" indent="-171450" defTabSz="914363">
              <a:buFont typeface="Arial" panose="020B0604020202020204" pitchFamily="34" charset="0"/>
              <a:buChar char="•"/>
              <a:defRPr/>
            </a:pPr>
            <a:r>
              <a:rPr lang="en-US" sz="1200" b="0" kern="0" dirty="0">
                <a:latin typeface="+mj-lt"/>
                <a:cs typeface="Calibri" panose="020F0502020204030204" pitchFamily="34" charset="0"/>
              </a:rPr>
              <a:t>10-minute Q&amp;A after presentation</a:t>
            </a:r>
          </a:p>
          <a:p>
            <a:pPr marL="171450" marR="0" lvl="0" indent="-1714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200" b="0" kern="0" dirty="0">
                <a:latin typeface="+mj-lt"/>
                <a:cs typeface="Calibri" panose="020F0502020204030204" pitchFamily="34" charset="0"/>
              </a:rPr>
              <a:t>Presentation: Must use Microsoft PowerPoint 2016 or newer</a:t>
            </a:r>
          </a:p>
          <a:p>
            <a:pPr marL="171450" marR="0" lvl="0" indent="-171450" algn="l" defTabSz="914363"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200" b="0" kern="0" dirty="0">
                <a:latin typeface="+mj-lt"/>
                <a:cs typeface="Calibri" panose="020F0502020204030204" pitchFamily="34" charset="0"/>
              </a:rPr>
              <a:t>Judging Criteria: 4 categories</a:t>
            </a:r>
          </a:p>
        </p:txBody>
      </p:sp>
      <p:sp>
        <p:nvSpPr>
          <p:cNvPr id="15" name="TextBox 14">
            <a:extLst>
              <a:ext uri="{FF2B5EF4-FFF2-40B4-BE49-F238E27FC236}">
                <a16:creationId xmlns:a16="http://schemas.microsoft.com/office/drawing/2014/main" id="{6D4F4901-B3B2-4DBF-B463-469771A758F8}"/>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1021256578"/>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ACE483-CE7E-45A1-B1DF-2B492433806A}"/>
              </a:ext>
            </a:extLst>
          </p:cNvPr>
          <p:cNvSpPr>
            <a:spLocks noGrp="1"/>
          </p:cNvSpPr>
          <p:nvPr>
            <p:ph type="title"/>
          </p:nvPr>
        </p:nvSpPr>
        <p:spPr/>
        <p:txBody>
          <a:bodyPr/>
          <a:lstStyle/>
          <a:p>
            <a:r>
              <a:rPr lang="en-US" dirty="0"/>
              <a:t>Project Timeline</a:t>
            </a:r>
          </a:p>
        </p:txBody>
      </p:sp>
      <p:sp>
        <p:nvSpPr>
          <p:cNvPr id="2" name="Slide Number Placeholder 1">
            <a:extLst>
              <a:ext uri="{FF2B5EF4-FFF2-40B4-BE49-F238E27FC236}">
                <a16:creationId xmlns:a16="http://schemas.microsoft.com/office/drawing/2014/main" id="{2C82D6A0-D653-46C6-B2D2-D72B2C533974}"/>
              </a:ext>
            </a:extLst>
          </p:cNvPr>
          <p:cNvSpPr>
            <a:spLocks noGrp="1"/>
          </p:cNvSpPr>
          <p:nvPr>
            <p:ph type="sldNum" sz="quarter" idx="11"/>
          </p:nvPr>
        </p:nvSpPr>
        <p:spPr/>
        <p:txBody>
          <a:bodyPr/>
          <a:lstStyle/>
          <a:p>
            <a:pPr eaLnBrk="1" hangingPunct="1">
              <a:defRPr/>
            </a:pPr>
            <a:fld id="{1E3B54CF-5690-4A81-9BA4-0E41BBBBCF3D}" type="slidenum">
              <a:rPr lang="en-US" b="0">
                <a:latin typeface="Arial" charset="0"/>
              </a:rPr>
              <a:pPr eaLnBrk="1" hangingPunct="1">
                <a:defRPr/>
              </a:pPr>
              <a:t>25</a:t>
            </a:fld>
            <a:endParaRPr lang="en-US" b="0">
              <a:latin typeface="Arial" charset="0"/>
            </a:endParaRPr>
          </a:p>
        </p:txBody>
      </p:sp>
      <p:cxnSp>
        <p:nvCxnSpPr>
          <p:cNvPr id="4" name="Straight Connector 3">
            <a:extLst>
              <a:ext uri="{FF2B5EF4-FFF2-40B4-BE49-F238E27FC236}">
                <a16:creationId xmlns:a16="http://schemas.microsoft.com/office/drawing/2014/main" id="{64338C95-4862-4A7C-BDE2-271179E7B8B7}"/>
              </a:ext>
            </a:extLst>
          </p:cNvPr>
          <p:cNvCxnSpPr/>
          <p:nvPr/>
        </p:nvCxnSpPr>
        <p:spPr bwMode="auto">
          <a:xfrm>
            <a:off x="184256" y="3457832"/>
            <a:ext cx="11267103" cy="0"/>
          </a:xfrm>
          <a:prstGeom prst="line">
            <a:avLst/>
          </a:prstGeom>
          <a:solidFill>
            <a:schemeClr val="accent1"/>
          </a:solidFill>
          <a:ln w="38100" cap="flat" cmpd="sng" algn="ctr">
            <a:solidFill>
              <a:schemeClr val="tx1"/>
            </a:solidFill>
            <a:prstDash val="solid"/>
            <a:round/>
            <a:headEnd type="diamond"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Rounded Corners 9">
            <a:extLst>
              <a:ext uri="{FF2B5EF4-FFF2-40B4-BE49-F238E27FC236}">
                <a16:creationId xmlns:a16="http://schemas.microsoft.com/office/drawing/2014/main" id="{F6EB474F-402C-450A-A012-288ABC3D7FE5}"/>
              </a:ext>
            </a:extLst>
          </p:cNvPr>
          <p:cNvSpPr/>
          <p:nvPr/>
        </p:nvSpPr>
        <p:spPr bwMode="auto">
          <a:xfrm>
            <a:off x="347449" y="1283203"/>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algn="ctr" defTabSz="1088717" eaLnBrk="1" hangingPunct="1"/>
            <a:r>
              <a:rPr lang="en-US" sz="1833" dirty="0">
                <a:solidFill>
                  <a:srgbClr val="080808"/>
                </a:solidFill>
                <a:latin typeface="Arial" charset="0"/>
              </a:rPr>
              <a:t>Feb 15</a:t>
            </a:r>
            <a:r>
              <a:rPr lang="en-US" sz="1833" baseline="30000" dirty="0">
                <a:solidFill>
                  <a:srgbClr val="080808"/>
                </a:solidFill>
                <a:latin typeface="Arial" charset="0"/>
              </a:rPr>
              <a:t>th</a:t>
            </a:r>
            <a:r>
              <a:rPr lang="en-US" sz="1833" dirty="0">
                <a:solidFill>
                  <a:srgbClr val="080808"/>
                </a:solidFill>
                <a:latin typeface="Arial" charset="0"/>
              </a:rPr>
              <a:t> </a:t>
            </a:r>
          </a:p>
          <a:p>
            <a:pPr algn="ctr" defTabSz="1088717" eaLnBrk="1" hangingPunct="1"/>
            <a:r>
              <a:rPr lang="en-US" sz="1667" b="0" dirty="0">
                <a:solidFill>
                  <a:srgbClr val="080808"/>
                </a:solidFill>
                <a:latin typeface="Arial" charset="0"/>
              </a:rPr>
              <a:t>Kick off</a:t>
            </a:r>
          </a:p>
        </p:txBody>
      </p:sp>
      <p:sp>
        <p:nvSpPr>
          <p:cNvPr id="11" name="Rectangle: Rounded Corners 10">
            <a:extLst>
              <a:ext uri="{FF2B5EF4-FFF2-40B4-BE49-F238E27FC236}">
                <a16:creationId xmlns:a16="http://schemas.microsoft.com/office/drawing/2014/main" id="{282C1BA8-9939-4198-9900-C0289125BC67}"/>
              </a:ext>
            </a:extLst>
          </p:cNvPr>
          <p:cNvSpPr/>
          <p:nvPr/>
        </p:nvSpPr>
        <p:spPr bwMode="auto">
          <a:xfrm>
            <a:off x="955341" y="4050007"/>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algn="ctr" defTabSz="1088717" eaLnBrk="1" hangingPunct="1"/>
            <a:r>
              <a:rPr lang="en-US" sz="1833" dirty="0">
                <a:solidFill>
                  <a:srgbClr val="080808"/>
                </a:solidFill>
                <a:latin typeface="Arial" charset="0"/>
              </a:rPr>
              <a:t>Feb 16</a:t>
            </a:r>
            <a:r>
              <a:rPr lang="en-US" sz="1833" baseline="30000" dirty="0">
                <a:solidFill>
                  <a:srgbClr val="080808"/>
                </a:solidFill>
                <a:latin typeface="Arial" charset="0"/>
              </a:rPr>
              <a:t>th</a:t>
            </a:r>
            <a:r>
              <a:rPr lang="en-US" sz="1833" dirty="0">
                <a:solidFill>
                  <a:srgbClr val="080808"/>
                </a:solidFill>
                <a:latin typeface="Arial" charset="0"/>
              </a:rPr>
              <a:t> </a:t>
            </a:r>
            <a:r>
              <a:rPr lang="en-US" sz="1100" b="0" dirty="0">
                <a:solidFill>
                  <a:srgbClr val="080808"/>
                </a:solidFill>
                <a:latin typeface="Arial" charset="0"/>
              </a:rPr>
              <a:t>(11:59pm)</a:t>
            </a:r>
          </a:p>
          <a:p>
            <a:pPr algn="ctr" defTabSz="1088717" eaLnBrk="1" hangingPunct="1"/>
            <a:r>
              <a:rPr lang="en-US" sz="1667" b="0" dirty="0">
                <a:solidFill>
                  <a:srgbClr val="080808"/>
                </a:solidFill>
                <a:latin typeface="Arial" charset="0"/>
              </a:rPr>
              <a:t>Registration Deadline</a:t>
            </a:r>
          </a:p>
        </p:txBody>
      </p:sp>
      <p:sp>
        <p:nvSpPr>
          <p:cNvPr id="12" name="Rectangle: Rounded Corners 11">
            <a:extLst>
              <a:ext uri="{FF2B5EF4-FFF2-40B4-BE49-F238E27FC236}">
                <a16:creationId xmlns:a16="http://schemas.microsoft.com/office/drawing/2014/main" id="{29482345-DA31-4A3F-9938-FFC1DE5E7E27}"/>
              </a:ext>
            </a:extLst>
          </p:cNvPr>
          <p:cNvSpPr/>
          <p:nvPr/>
        </p:nvSpPr>
        <p:spPr bwMode="auto">
          <a:xfrm>
            <a:off x="2706491" y="1283203"/>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algn="ctr" defTabSz="1088717" eaLnBrk="1" hangingPunct="1"/>
            <a:r>
              <a:rPr lang="en-US" sz="1833" dirty="0">
                <a:solidFill>
                  <a:srgbClr val="080808"/>
                </a:solidFill>
                <a:latin typeface="Arial" charset="0"/>
              </a:rPr>
              <a:t>Feb 17</a:t>
            </a:r>
            <a:r>
              <a:rPr lang="en-US" sz="1833" baseline="30000" dirty="0">
                <a:solidFill>
                  <a:srgbClr val="080808"/>
                </a:solidFill>
                <a:latin typeface="Arial" charset="0"/>
              </a:rPr>
              <a:t>th</a:t>
            </a:r>
            <a:r>
              <a:rPr lang="en-US" sz="1833" dirty="0">
                <a:solidFill>
                  <a:srgbClr val="080808"/>
                </a:solidFill>
                <a:latin typeface="Arial" charset="0"/>
              </a:rPr>
              <a:t> </a:t>
            </a:r>
          </a:p>
          <a:p>
            <a:pPr algn="ctr" defTabSz="1088717" eaLnBrk="1" hangingPunct="1"/>
            <a:r>
              <a:rPr lang="en-US" sz="1100" b="0" dirty="0">
                <a:solidFill>
                  <a:srgbClr val="080808"/>
                </a:solidFill>
                <a:latin typeface="Arial" charset="0"/>
              </a:rPr>
              <a:t>(12:00pm)</a:t>
            </a:r>
            <a:r>
              <a:rPr lang="en-US" sz="1100" dirty="0">
                <a:solidFill>
                  <a:srgbClr val="080808"/>
                </a:solidFill>
                <a:latin typeface="Arial" charset="0"/>
              </a:rPr>
              <a:t> </a:t>
            </a:r>
          </a:p>
          <a:p>
            <a:pPr algn="ctr" defTabSz="1088717" eaLnBrk="1" hangingPunct="1"/>
            <a:r>
              <a:rPr lang="en-US" sz="1667" b="0" dirty="0">
                <a:solidFill>
                  <a:srgbClr val="080808"/>
                </a:solidFill>
                <a:latin typeface="Arial" charset="0"/>
              </a:rPr>
              <a:t>Competition Start</a:t>
            </a:r>
          </a:p>
        </p:txBody>
      </p:sp>
      <p:sp>
        <p:nvSpPr>
          <p:cNvPr id="13" name="Rectangle: Rounded Corners 12">
            <a:extLst>
              <a:ext uri="{FF2B5EF4-FFF2-40B4-BE49-F238E27FC236}">
                <a16:creationId xmlns:a16="http://schemas.microsoft.com/office/drawing/2014/main" id="{34BEE37C-92A2-4A11-8991-6C8D5B2CBB8F}"/>
              </a:ext>
            </a:extLst>
          </p:cNvPr>
          <p:cNvSpPr/>
          <p:nvPr/>
        </p:nvSpPr>
        <p:spPr bwMode="auto">
          <a:xfrm>
            <a:off x="3247232" y="4060281"/>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algn="ctr" defTabSz="1088717" eaLnBrk="1" hangingPunct="1"/>
            <a:r>
              <a:rPr lang="en-US" sz="1833" dirty="0">
                <a:solidFill>
                  <a:srgbClr val="080808"/>
                </a:solidFill>
                <a:latin typeface="Arial" charset="0"/>
              </a:rPr>
              <a:t>Feb 24</a:t>
            </a:r>
            <a:r>
              <a:rPr lang="en-US" sz="1833" baseline="30000" dirty="0">
                <a:solidFill>
                  <a:srgbClr val="080808"/>
                </a:solidFill>
                <a:latin typeface="Arial" charset="0"/>
              </a:rPr>
              <a:t>th</a:t>
            </a:r>
          </a:p>
          <a:p>
            <a:pPr algn="ctr" defTabSz="1088717" eaLnBrk="1" hangingPunct="1"/>
            <a:r>
              <a:rPr lang="en-US" sz="1100" b="0" dirty="0">
                <a:solidFill>
                  <a:srgbClr val="080808"/>
                </a:solidFill>
                <a:latin typeface="Arial" charset="0"/>
              </a:rPr>
              <a:t>(TBD)</a:t>
            </a:r>
            <a:endParaRPr lang="en-US" sz="1100" dirty="0">
              <a:solidFill>
                <a:srgbClr val="080808"/>
              </a:solidFill>
              <a:latin typeface="Arial" charset="0"/>
            </a:endParaRPr>
          </a:p>
          <a:p>
            <a:pPr algn="ctr" defTabSz="1088717" eaLnBrk="1" hangingPunct="1"/>
            <a:r>
              <a:rPr lang="en-US" sz="1667" b="0" dirty="0">
                <a:solidFill>
                  <a:srgbClr val="080808"/>
                </a:solidFill>
                <a:latin typeface="Arial" charset="0"/>
              </a:rPr>
              <a:t>Q&amp;A Session</a:t>
            </a:r>
          </a:p>
        </p:txBody>
      </p:sp>
      <p:sp>
        <p:nvSpPr>
          <p:cNvPr id="14" name="Rectangle: Rounded Corners 13">
            <a:extLst>
              <a:ext uri="{FF2B5EF4-FFF2-40B4-BE49-F238E27FC236}">
                <a16:creationId xmlns:a16="http://schemas.microsoft.com/office/drawing/2014/main" id="{3455F6C4-3CB9-4E97-B903-2ABAAE9CF2DC}"/>
              </a:ext>
            </a:extLst>
          </p:cNvPr>
          <p:cNvSpPr/>
          <p:nvPr/>
        </p:nvSpPr>
        <p:spPr bwMode="auto">
          <a:xfrm>
            <a:off x="4944543" y="1275320"/>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marL="0" marR="0" lvl="0" indent="0" algn="ctr" defTabSz="1088717" rtl="0" eaLnBrk="1" fontAlgn="base" latinLnBrk="0" hangingPunct="1">
              <a:lnSpc>
                <a:spcPct val="100000"/>
              </a:lnSpc>
              <a:spcBef>
                <a:spcPct val="0"/>
              </a:spcBef>
              <a:spcAft>
                <a:spcPct val="0"/>
              </a:spcAft>
              <a:buClrTx/>
              <a:buSzTx/>
              <a:buFontTx/>
              <a:buNone/>
              <a:tabLst/>
              <a:defRPr/>
            </a:pPr>
            <a:r>
              <a:rPr kumimoji="0" lang="en-US" sz="1833" b="1" i="0" u="none" strike="noStrike" kern="1200" cap="none" spc="0" normalizeH="0" baseline="0" noProof="0" dirty="0">
                <a:ln>
                  <a:noFill/>
                </a:ln>
                <a:solidFill>
                  <a:srgbClr val="080808"/>
                </a:solidFill>
                <a:effectLst/>
                <a:uLnTx/>
                <a:uFillTx/>
                <a:latin typeface="Arial" charset="0"/>
                <a:ea typeface="+mn-ea"/>
                <a:cs typeface="+mn-cs"/>
              </a:rPr>
              <a:t>Feb. 27</a:t>
            </a:r>
            <a:r>
              <a:rPr kumimoji="0" lang="en-US" sz="1833" b="1" i="0" u="none" strike="noStrike" kern="1200" cap="none" spc="0" normalizeH="0" baseline="30000" noProof="0" dirty="0">
                <a:ln>
                  <a:noFill/>
                </a:ln>
                <a:solidFill>
                  <a:srgbClr val="080808"/>
                </a:solidFill>
                <a:effectLst/>
                <a:uLnTx/>
                <a:uFillTx/>
                <a:latin typeface="Arial" charset="0"/>
                <a:ea typeface="+mn-ea"/>
                <a:cs typeface="+mn-cs"/>
              </a:rPr>
              <a:t>th</a:t>
            </a:r>
          </a:p>
          <a:p>
            <a:pPr marL="0" marR="0" lvl="0" indent="0" algn="ctr" defTabSz="1088717" rtl="0" eaLnBrk="1" fontAlgn="base" latinLnBrk="0" hangingPunct="1">
              <a:lnSpc>
                <a:spcPct val="100000"/>
              </a:lnSpc>
              <a:spcBef>
                <a:spcPct val="0"/>
              </a:spcBef>
              <a:spcAft>
                <a:spcPct val="0"/>
              </a:spcAft>
              <a:buClrTx/>
              <a:buSzTx/>
              <a:buFontTx/>
              <a:buNone/>
              <a:tabLst/>
              <a:defRPr/>
            </a:pPr>
            <a:r>
              <a:rPr lang="en-US" sz="1100" b="0" dirty="0">
                <a:solidFill>
                  <a:srgbClr val="080808"/>
                </a:solidFill>
                <a:latin typeface="Arial" charset="0"/>
              </a:rPr>
              <a:t>(11:59pm)</a:t>
            </a:r>
            <a:endParaRPr kumimoji="0" lang="en-US" sz="1100" b="1" i="0" u="none" strike="noStrike" kern="1200" cap="none" spc="0" normalizeH="0" baseline="0" noProof="0" dirty="0">
              <a:ln>
                <a:noFill/>
              </a:ln>
              <a:solidFill>
                <a:srgbClr val="080808"/>
              </a:solidFill>
              <a:effectLst/>
              <a:uLnTx/>
              <a:uFillTx/>
              <a:latin typeface="Arial" charset="0"/>
              <a:ea typeface="+mn-ea"/>
              <a:cs typeface="+mn-cs"/>
            </a:endParaRPr>
          </a:p>
          <a:p>
            <a:pPr marL="0" marR="0" lvl="0" indent="0" algn="ctr" defTabSz="1088717" rtl="0" eaLnBrk="1" fontAlgn="base" latinLnBrk="0" hangingPunct="1">
              <a:lnSpc>
                <a:spcPct val="100000"/>
              </a:lnSpc>
              <a:spcBef>
                <a:spcPct val="0"/>
              </a:spcBef>
              <a:spcAft>
                <a:spcPct val="0"/>
              </a:spcAft>
              <a:buClrTx/>
              <a:buSzTx/>
              <a:buFontTx/>
              <a:buNone/>
              <a:tabLst/>
              <a:defRPr/>
            </a:pPr>
            <a:r>
              <a:rPr kumimoji="0" lang="en-US" sz="1667" b="0" i="0" u="none" strike="noStrike" kern="1200" cap="none" spc="0" normalizeH="0" baseline="0" noProof="0" dirty="0">
                <a:ln>
                  <a:noFill/>
                </a:ln>
                <a:solidFill>
                  <a:srgbClr val="080808"/>
                </a:solidFill>
                <a:effectLst/>
                <a:uLnTx/>
                <a:uFillTx/>
                <a:latin typeface="Arial" charset="0"/>
                <a:ea typeface="+mn-ea"/>
                <a:cs typeface="+mn-cs"/>
              </a:rPr>
              <a:t>Withdrawal Deadline</a:t>
            </a:r>
          </a:p>
        </p:txBody>
      </p:sp>
      <p:cxnSp>
        <p:nvCxnSpPr>
          <p:cNvPr id="16" name="Straight Connector 15">
            <a:extLst>
              <a:ext uri="{FF2B5EF4-FFF2-40B4-BE49-F238E27FC236}">
                <a16:creationId xmlns:a16="http://schemas.microsoft.com/office/drawing/2014/main" id="{B47DD79A-CB91-41E1-9E7C-F5A82CAE9B4E}"/>
              </a:ext>
            </a:extLst>
          </p:cNvPr>
          <p:cNvCxnSpPr>
            <a:stCxn id="10" idx="2"/>
          </p:cNvCxnSpPr>
          <p:nvPr/>
        </p:nvCxnSpPr>
        <p:spPr bwMode="auto">
          <a:xfrm>
            <a:off x="1124689" y="2929123"/>
            <a:ext cx="0" cy="52042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Rounded Corners 29">
            <a:extLst>
              <a:ext uri="{FF2B5EF4-FFF2-40B4-BE49-F238E27FC236}">
                <a16:creationId xmlns:a16="http://schemas.microsoft.com/office/drawing/2014/main" id="{6819A311-FF58-4A12-86F1-6BDC876A66D7}"/>
              </a:ext>
            </a:extLst>
          </p:cNvPr>
          <p:cNvSpPr/>
          <p:nvPr/>
        </p:nvSpPr>
        <p:spPr bwMode="auto">
          <a:xfrm>
            <a:off x="5518576" y="4072512"/>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algn="ctr" defTabSz="1088717" eaLnBrk="1" hangingPunct="1"/>
            <a:r>
              <a:rPr lang="en-US" sz="1833" dirty="0">
                <a:solidFill>
                  <a:srgbClr val="080808"/>
                </a:solidFill>
                <a:latin typeface="Arial" charset="0"/>
              </a:rPr>
              <a:t>Mar. 2</a:t>
            </a:r>
            <a:r>
              <a:rPr lang="en-US" sz="1833" baseline="30000" dirty="0">
                <a:solidFill>
                  <a:srgbClr val="080808"/>
                </a:solidFill>
                <a:latin typeface="Arial" charset="0"/>
              </a:rPr>
              <a:t>nd</a:t>
            </a:r>
            <a:endParaRPr lang="en-US" sz="1833" dirty="0">
              <a:solidFill>
                <a:srgbClr val="080808"/>
              </a:solidFill>
              <a:latin typeface="Arial" charset="0"/>
            </a:endParaRPr>
          </a:p>
          <a:p>
            <a:pPr algn="ctr" defTabSz="1088717" eaLnBrk="1" hangingPunct="1"/>
            <a:r>
              <a:rPr lang="en-US" sz="1100" b="0" dirty="0">
                <a:solidFill>
                  <a:srgbClr val="080808"/>
                </a:solidFill>
                <a:latin typeface="Arial" charset="0"/>
              </a:rPr>
              <a:t>(11:59pm)</a:t>
            </a:r>
          </a:p>
          <a:p>
            <a:pPr algn="ctr" defTabSz="1088717" eaLnBrk="1" hangingPunct="1">
              <a:defRPr/>
            </a:pPr>
            <a:r>
              <a:rPr kumimoji="0" lang="en-US" sz="1667" b="0" i="0" u="none" strike="noStrike" kern="1200" cap="none" spc="0" normalizeH="0" baseline="0" noProof="0" dirty="0">
                <a:ln>
                  <a:noFill/>
                </a:ln>
                <a:solidFill>
                  <a:srgbClr val="080808"/>
                </a:solidFill>
                <a:effectLst/>
                <a:uLnTx/>
                <a:uFillTx/>
                <a:latin typeface="Arial" charset="0"/>
                <a:ea typeface="+mn-ea"/>
                <a:cs typeface="+mn-cs"/>
              </a:rPr>
              <a:t>Sign-Ups &amp;  Presentation Submission</a:t>
            </a:r>
          </a:p>
        </p:txBody>
      </p:sp>
      <p:sp>
        <p:nvSpPr>
          <p:cNvPr id="31" name="Rectangle: Rounded Corners 30">
            <a:extLst>
              <a:ext uri="{FF2B5EF4-FFF2-40B4-BE49-F238E27FC236}">
                <a16:creationId xmlns:a16="http://schemas.microsoft.com/office/drawing/2014/main" id="{383578A3-B580-444E-BF2F-2E251D285787}"/>
              </a:ext>
            </a:extLst>
          </p:cNvPr>
          <p:cNvSpPr/>
          <p:nvPr/>
        </p:nvSpPr>
        <p:spPr bwMode="auto">
          <a:xfrm>
            <a:off x="7253558" y="1263337"/>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marL="0" marR="0" lvl="0" indent="0" algn="ctr" defTabSz="1088717" rtl="0" eaLnBrk="1" fontAlgn="base" latinLnBrk="0" hangingPunct="1">
              <a:lnSpc>
                <a:spcPct val="100000"/>
              </a:lnSpc>
              <a:spcBef>
                <a:spcPct val="0"/>
              </a:spcBef>
              <a:spcAft>
                <a:spcPct val="0"/>
              </a:spcAft>
              <a:buClrTx/>
              <a:buSzTx/>
              <a:buFontTx/>
              <a:buNone/>
              <a:tabLst/>
              <a:defRPr/>
            </a:pPr>
            <a:r>
              <a:rPr lang="en-US" sz="1833" dirty="0">
                <a:solidFill>
                  <a:srgbClr val="080808"/>
                </a:solidFill>
                <a:latin typeface="Arial" charset="0"/>
              </a:rPr>
              <a:t>Mar 3</a:t>
            </a:r>
            <a:r>
              <a:rPr lang="en-US" sz="1833" baseline="30000" dirty="0">
                <a:solidFill>
                  <a:srgbClr val="080808"/>
                </a:solidFill>
                <a:latin typeface="Arial" charset="0"/>
              </a:rPr>
              <a:t>rd</a:t>
            </a:r>
            <a:endParaRPr lang="en-US" sz="1833" dirty="0">
              <a:solidFill>
                <a:srgbClr val="080808"/>
              </a:solidFill>
              <a:latin typeface="Arial" charset="0"/>
            </a:endParaRPr>
          </a:p>
          <a:p>
            <a:pPr marL="0" marR="0" lvl="0" indent="0" algn="ctr" defTabSz="108871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80808"/>
                </a:solidFill>
                <a:effectLst/>
                <a:uLnTx/>
                <a:uFillTx/>
                <a:latin typeface="Arial" charset="0"/>
                <a:ea typeface="+mn-ea"/>
                <a:cs typeface="+mn-cs"/>
              </a:rPr>
              <a:t>1</a:t>
            </a:r>
            <a:r>
              <a:rPr kumimoji="0" lang="en-US" sz="1600" b="0" i="0" u="none" strike="noStrike" kern="1200" cap="none" spc="0" normalizeH="0" baseline="30000" noProof="0" dirty="0">
                <a:ln>
                  <a:noFill/>
                </a:ln>
                <a:solidFill>
                  <a:srgbClr val="080808"/>
                </a:solidFill>
                <a:effectLst/>
                <a:uLnTx/>
                <a:uFillTx/>
                <a:latin typeface="Arial" charset="0"/>
                <a:ea typeface="+mn-ea"/>
                <a:cs typeface="+mn-cs"/>
              </a:rPr>
              <a:t>st</a:t>
            </a:r>
            <a:r>
              <a:rPr kumimoji="0" lang="en-US" sz="1600" b="0" i="0" u="none" strike="noStrike" kern="1200" cap="none" spc="0" normalizeH="0" baseline="0" noProof="0" dirty="0">
                <a:ln>
                  <a:noFill/>
                </a:ln>
                <a:solidFill>
                  <a:srgbClr val="080808"/>
                </a:solidFill>
                <a:effectLst/>
                <a:uLnTx/>
                <a:uFillTx/>
                <a:latin typeface="Arial" charset="0"/>
                <a:ea typeface="+mn-ea"/>
                <a:cs typeface="+mn-cs"/>
              </a:rPr>
              <a:t> Round</a:t>
            </a:r>
          </a:p>
          <a:p>
            <a:pPr marL="0" marR="0" lvl="0" indent="0" algn="ctr" defTabSz="108871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80808"/>
                </a:solidFill>
                <a:effectLst/>
                <a:uLnTx/>
                <a:uFillTx/>
                <a:latin typeface="Arial" charset="0"/>
                <a:ea typeface="+mn-ea"/>
                <a:cs typeface="+mn-cs"/>
              </a:rPr>
              <a:t>Presentations</a:t>
            </a:r>
          </a:p>
          <a:p>
            <a:pPr marL="0" marR="0" lvl="0" indent="0" algn="ctr" defTabSz="1088717" rtl="0" eaLnBrk="1" fontAlgn="base" latinLnBrk="0" hangingPunct="1">
              <a:lnSpc>
                <a:spcPct val="100000"/>
              </a:lnSpc>
              <a:spcBef>
                <a:spcPct val="0"/>
              </a:spcBef>
              <a:spcAft>
                <a:spcPct val="0"/>
              </a:spcAft>
              <a:buClrTx/>
              <a:buSzTx/>
              <a:buFontTx/>
              <a:buNone/>
              <a:tabLst/>
              <a:defRPr/>
            </a:pPr>
            <a:endParaRPr kumimoji="0" lang="en-US" sz="1667" b="0" i="0" u="none" strike="noStrike" kern="1200" cap="none" spc="0" normalizeH="0" baseline="0" noProof="0" dirty="0">
              <a:ln>
                <a:noFill/>
              </a:ln>
              <a:solidFill>
                <a:srgbClr val="080808"/>
              </a:solidFill>
              <a:effectLst/>
              <a:uLnTx/>
              <a:uFillTx/>
              <a:latin typeface="Arial" charset="0"/>
              <a:ea typeface="+mn-ea"/>
              <a:cs typeface="+mn-cs"/>
            </a:endParaRPr>
          </a:p>
        </p:txBody>
      </p:sp>
      <p:sp>
        <p:nvSpPr>
          <p:cNvPr id="34" name="Rectangle: Rounded Corners 33">
            <a:extLst>
              <a:ext uri="{FF2B5EF4-FFF2-40B4-BE49-F238E27FC236}">
                <a16:creationId xmlns:a16="http://schemas.microsoft.com/office/drawing/2014/main" id="{C23E3753-DDE3-477B-8BDA-B310BF279A62}"/>
              </a:ext>
            </a:extLst>
          </p:cNvPr>
          <p:cNvSpPr/>
          <p:nvPr/>
        </p:nvSpPr>
        <p:spPr bwMode="auto">
          <a:xfrm>
            <a:off x="7914502" y="4056210"/>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marL="0" marR="0" lvl="0" indent="0" algn="ctr" defTabSz="1088717" rtl="0" eaLnBrk="1" fontAlgn="base" latinLnBrk="0" hangingPunct="1">
              <a:lnSpc>
                <a:spcPct val="100000"/>
              </a:lnSpc>
              <a:spcBef>
                <a:spcPct val="0"/>
              </a:spcBef>
              <a:spcAft>
                <a:spcPct val="0"/>
              </a:spcAft>
              <a:buClrTx/>
              <a:buSzTx/>
              <a:buFontTx/>
              <a:buNone/>
              <a:tabLst/>
              <a:defRPr/>
            </a:pPr>
            <a:r>
              <a:rPr lang="en-US" sz="1833" dirty="0">
                <a:solidFill>
                  <a:srgbClr val="080808"/>
                </a:solidFill>
                <a:latin typeface="Arial" charset="0"/>
              </a:rPr>
              <a:t>Mar </a:t>
            </a:r>
            <a:r>
              <a:rPr lang="en-US" sz="1833">
                <a:solidFill>
                  <a:srgbClr val="080808"/>
                </a:solidFill>
                <a:latin typeface="Arial" charset="0"/>
              </a:rPr>
              <a:t>6</a:t>
            </a:r>
            <a:r>
              <a:rPr lang="en-US" sz="1833" baseline="30000">
                <a:solidFill>
                  <a:srgbClr val="080808"/>
                </a:solidFill>
                <a:latin typeface="Arial" charset="0"/>
              </a:rPr>
              <a:t>th</a:t>
            </a:r>
            <a:endParaRPr kumimoji="0" lang="en-US" sz="1833" b="1" i="0" u="none" strike="noStrike" kern="1200" cap="none" spc="0" normalizeH="0" baseline="0" noProof="0" dirty="0">
              <a:ln>
                <a:noFill/>
              </a:ln>
              <a:solidFill>
                <a:srgbClr val="080808"/>
              </a:solidFill>
              <a:effectLst/>
              <a:uLnTx/>
              <a:uFillTx/>
              <a:latin typeface="Arial" charset="0"/>
              <a:ea typeface="+mn-ea"/>
              <a:cs typeface="+mn-cs"/>
            </a:endParaRPr>
          </a:p>
          <a:p>
            <a:pPr marL="0" marR="0" lvl="0" indent="0" algn="ctr" defTabSz="1088717" rtl="0" eaLnBrk="1" fontAlgn="base" latinLnBrk="0" hangingPunct="1">
              <a:lnSpc>
                <a:spcPct val="100000"/>
              </a:lnSpc>
              <a:spcBef>
                <a:spcPct val="0"/>
              </a:spcBef>
              <a:spcAft>
                <a:spcPct val="0"/>
              </a:spcAft>
              <a:buClrTx/>
              <a:buSzTx/>
              <a:buFontTx/>
              <a:buNone/>
              <a:tabLst/>
              <a:defRPr/>
            </a:pPr>
            <a:r>
              <a:rPr lang="en-US" sz="1667" b="0">
                <a:solidFill>
                  <a:srgbClr val="080808"/>
                </a:solidFill>
                <a:latin typeface="Arial" charset="0"/>
              </a:rPr>
              <a:t>Presentation Feedback</a:t>
            </a:r>
            <a:endParaRPr kumimoji="0" lang="en-US" sz="1667" b="0" i="0" u="none" strike="noStrike" kern="1200" cap="none" spc="0" normalizeH="0" baseline="0" noProof="0" dirty="0">
              <a:ln>
                <a:noFill/>
              </a:ln>
              <a:solidFill>
                <a:srgbClr val="080808"/>
              </a:solidFill>
              <a:effectLst/>
              <a:uLnTx/>
              <a:uFillTx/>
              <a:latin typeface="Arial" charset="0"/>
              <a:ea typeface="+mn-ea"/>
              <a:cs typeface="+mn-cs"/>
            </a:endParaRPr>
          </a:p>
        </p:txBody>
      </p:sp>
      <p:sp>
        <p:nvSpPr>
          <p:cNvPr id="35" name="Rectangle: Rounded Corners 34">
            <a:extLst>
              <a:ext uri="{FF2B5EF4-FFF2-40B4-BE49-F238E27FC236}">
                <a16:creationId xmlns:a16="http://schemas.microsoft.com/office/drawing/2014/main" id="{489AA4F2-C199-4F91-8D2E-CFDDD52345A9}"/>
              </a:ext>
            </a:extLst>
          </p:cNvPr>
          <p:cNvSpPr/>
          <p:nvPr/>
        </p:nvSpPr>
        <p:spPr bwMode="auto">
          <a:xfrm>
            <a:off x="9485509" y="1275320"/>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marL="0" marR="0" lvl="0" indent="0" algn="ctr" defTabSz="1088717" rtl="0" eaLnBrk="1" fontAlgn="base" latinLnBrk="0" hangingPunct="1">
              <a:lnSpc>
                <a:spcPct val="100000"/>
              </a:lnSpc>
              <a:spcBef>
                <a:spcPct val="0"/>
              </a:spcBef>
              <a:spcAft>
                <a:spcPct val="0"/>
              </a:spcAft>
              <a:buClrTx/>
              <a:buSzTx/>
              <a:buFontTx/>
              <a:buNone/>
              <a:tabLst/>
              <a:defRPr/>
            </a:pPr>
            <a:r>
              <a:rPr lang="en-US" sz="1830">
                <a:solidFill>
                  <a:srgbClr val="080808"/>
                </a:solidFill>
                <a:latin typeface="Arial" charset="0"/>
              </a:rPr>
              <a:t>Mar 9</a:t>
            </a:r>
            <a:r>
              <a:rPr lang="en-US" sz="1830" baseline="30000">
                <a:solidFill>
                  <a:srgbClr val="080808"/>
                </a:solidFill>
                <a:latin typeface="Arial" charset="0"/>
              </a:rPr>
              <a:t>th</a:t>
            </a:r>
          </a:p>
          <a:p>
            <a:pPr marL="0" marR="0" lvl="0" indent="0" algn="ctr" defTabSz="1088717" eaLnBrk="1" latinLnBrk="0" hangingPunct="1">
              <a:lnSpc>
                <a:spcPct val="100000"/>
              </a:lnSpc>
              <a:buClrTx/>
              <a:buSzTx/>
              <a:buFontTx/>
              <a:buNone/>
              <a:tabLst/>
              <a:defRPr/>
            </a:pPr>
            <a:r>
              <a:rPr lang="en-US" sz="1100" b="0">
                <a:solidFill>
                  <a:srgbClr val="080808"/>
                </a:solidFill>
                <a:latin typeface="Arial" charset="0"/>
              </a:rPr>
              <a:t>(11:59pm)</a:t>
            </a:r>
          </a:p>
          <a:p>
            <a:pPr marL="0" marR="0" lvl="0" indent="0" algn="ctr" defTabSz="1088717" rtl="0" eaLnBrk="1" fontAlgn="base" latinLnBrk="0" hangingPunct="1">
              <a:lnSpc>
                <a:spcPct val="100000"/>
              </a:lnSpc>
              <a:spcBef>
                <a:spcPct val="0"/>
              </a:spcBef>
              <a:spcAft>
                <a:spcPct val="0"/>
              </a:spcAft>
              <a:buClrTx/>
              <a:buSzTx/>
              <a:buFontTx/>
              <a:buNone/>
              <a:tabLst/>
              <a:defRPr/>
            </a:pPr>
            <a:r>
              <a:rPr kumimoji="0" lang="en-US" sz="1670" b="0" i="0" u="none" strike="noStrike" kern="1200" cap="none" spc="0" normalizeH="0" baseline="0" noProof="0">
                <a:ln>
                  <a:noFill/>
                </a:ln>
                <a:solidFill>
                  <a:srgbClr val="080808"/>
                </a:solidFill>
                <a:effectLst/>
                <a:uLnTx/>
                <a:uFillTx/>
                <a:latin typeface="Arial" charset="0"/>
                <a:ea typeface="+mn-ea"/>
                <a:cs typeface="+mn-cs"/>
              </a:rPr>
              <a:t>Presentation Submission</a:t>
            </a:r>
          </a:p>
        </p:txBody>
      </p:sp>
      <p:sp>
        <p:nvSpPr>
          <p:cNvPr id="37" name="Rectangle: Rounded Corners 36">
            <a:extLst>
              <a:ext uri="{FF2B5EF4-FFF2-40B4-BE49-F238E27FC236}">
                <a16:creationId xmlns:a16="http://schemas.microsoft.com/office/drawing/2014/main" id="{0E83C493-EDA4-4228-861F-BDE6A34AB0B0}"/>
              </a:ext>
            </a:extLst>
          </p:cNvPr>
          <p:cNvSpPr/>
          <p:nvPr/>
        </p:nvSpPr>
        <p:spPr bwMode="auto">
          <a:xfrm>
            <a:off x="9999295" y="4050766"/>
            <a:ext cx="1554480" cy="164592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rtlCol="0" anchor="t" anchorCtr="0" compatLnSpc="1">
            <a:prstTxWarp prst="textNoShape">
              <a:avLst/>
            </a:prstTxWarp>
          </a:bodyPr>
          <a:lstStyle/>
          <a:p>
            <a:pPr marL="0" marR="0" lvl="0" indent="0" algn="ctr" defTabSz="1088717" rtl="0" eaLnBrk="1" fontAlgn="base" latinLnBrk="0" hangingPunct="1">
              <a:lnSpc>
                <a:spcPct val="100000"/>
              </a:lnSpc>
              <a:spcBef>
                <a:spcPct val="0"/>
              </a:spcBef>
              <a:spcAft>
                <a:spcPct val="0"/>
              </a:spcAft>
              <a:buClrTx/>
              <a:buSzTx/>
              <a:buFontTx/>
              <a:buNone/>
              <a:tabLst/>
              <a:defRPr/>
            </a:pPr>
            <a:r>
              <a:rPr lang="en-US" sz="1833" dirty="0">
                <a:solidFill>
                  <a:srgbClr val="080808"/>
                </a:solidFill>
                <a:latin typeface="Arial" charset="0"/>
              </a:rPr>
              <a:t>Mar 10</a:t>
            </a:r>
            <a:r>
              <a:rPr lang="en-US" sz="1833" baseline="30000" dirty="0">
                <a:solidFill>
                  <a:srgbClr val="080808"/>
                </a:solidFill>
                <a:latin typeface="Arial" charset="0"/>
              </a:rPr>
              <a:t>th</a:t>
            </a:r>
            <a:r>
              <a:rPr lang="en-US" sz="1833" dirty="0">
                <a:solidFill>
                  <a:srgbClr val="080808"/>
                </a:solidFill>
                <a:latin typeface="Arial" charset="0"/>
              </a:rPr>
              <a:t> </a:t>
            </a:r>
          </a:p>
          <a:p>
            <a:pPr marL="0" marR="0" lvl="0" indent="0" algn="ctr" defTabSz="1088717" rtl="0" eaLnBrk="1" fontAlgn="base" latinLnBrk="0" hangingPunct="1">
              <a:lnSpc>
                <a:spcPct val="100000"/>
              </a:lnSpc>
              <a:spcBef>
                <a:spcPct val="0"/>
              </a:spcBef>
              <a:spcAft>
                <a:spcPct val="0"/>
              </a:spcAft>
              <a:buClrTx/>
              <a:buSzTx/>
              <a:buFontTx/>
              <a:buNone/>
              <a:tabLst/>
              <a:defRPr/>
            </a:pPr>
            <a:r>
              <a:rPr lang="en-US" sz="1667" b="0">
                <a:solidFill>
                  <a:srgbClr val="080808"/>
                </a:solidFill>
                <a:latin typeface="Arial" charset="0"/>
              </a:rPr>
              <a:t>2</a:t>
            </a:r>
            <a:r>
              <a:rPr lang="en-US" sz="1667" b="0" baseline="30000">
                <a:solidFill>
                  <a:srgbClr val="080808"/>
                </a:solidFill>
                <a:latin typeface="Arial" charset="0"/>
              </a:rPr>
              <a:t>nd</a:t>
            </a:r>
            <a:r>
              <a:rPr lang="en-US" sz="1667" b="0">
                <a:solidFill>
                  <a:srgbClr val="080808"/>
                </a:solidFill>
                <a:latin typeface="Arial" charset="0"/>
              </a:rPr>
              <a:t> Round</a:t>
            </a:r>
            <a:r>
              <a:rPr lang="en-US" sz="1667" b="0" dirty="0">
                <a:solidFill>
                  <a:srgbClr val="080808"/>
                </a:solidFill>
                <a:latin typeface="Arial" charset="0"/>
              </a:rPr>
              <a:t> Presentation</a:t>
            </a:r>
            <a:endParaRPr kumimoji="0" lang="en-US" sz="1667" b="0" i="0" u="none" strike="noStrike" kern="1200" cap="none" spc="0" normalizeH="0" baseline="0" noProof="0" dirty="0">
              <a:ln>
                <a:noFill/>
              </a:ln>
              <a:solidFill>
                <a:srgbClr val="080808"/>
              </a:solidFill>
              <a:effectLst/>
              <a:uLnTx/>
              <a:uFillTx/>
              <a:latin typeface="Arial" charset="0"/>
              <a:ea typeface="+mn-ea"/>
              <a:cs typeface="+mn-cs"/>
            </a:endParaRPr>
          </a:p>
        </p:txBody>
      </p:sp>
      <p:cxnSp>
        <p:nvCxnSpPr>
          <p:cNvPr id="39" name="Straight Connector 38">
            <a:extLst>
              <a:ext uri="{FF2B5EF4-FFF2-40B4-BE49-F238E27FC236}">
                <a16:creationId xmlns:a16="http://schemas.microsoft.com/office/drawing/2014/main" id="{03DEC708-3FBB-4D17-837B-6A92E0950B2C}"/>
              </a:ext>
            </a:extLst>
          </p:cNvPr>
          <p:cNvCxnSpPr/>
          <p:nvPr/>
        </p:nvCxnSpPr>
        <p:spPr bwMode="auto">
          <a:xfrm>
            <a:off x="1722475" y="3486314"/>
            <a:ext cx="0" cy="57592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7E8D8B0D-C3F3-4D02-A894-B6BCA89C63B8}"/>
              </a:ext>
            </a:extLst>
          </p:cNvPr>
          <p:cNvCxnSpPr/>
          <p:nvPr/>
        </p:nvCxnSpPr>
        <p:spPr bwMode="auto">
          <a:xfrm>
            <a:off x="3498181" y="2940073"/>
            <a:ext cx="0" cy="5365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a:extLst>
              <a:ext uri="{FF2B5EF4-FFF2-40B4-BE49-F238E27FC236}">
                <a16:creationId xmlns:a16="http://schemas.microsoft.com/office/drawing/2014/main" id="{6B70B8E2-2354-47D1-8583-C7B2FA0D00A8}"/>
              </a:ext>
            </a:extLst>
          </p:cNvPr>
          <p:cNvCxnSpPr/>
          <p:nvPr/>
        </p:nvCxnSpPr>
        <p:spPr bwMode="auto">
          <a:xfrm>
            <a:off x="4020449" y="3472616"/>
            <a:ext cx="0" cy="5793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a:extLst>
              <a:ext uri="{FF2B5EF4-FFF2-40B4-BE49-F238E27FC236}">
                <a16:creationId xmlns:a16="http://schemas.microsoft.com/office/drawing/2014/main" id="{660641C3-27D4-4BAB-8BB3-B10EB44734D6}"/>
              </a:ext>
            </a:extLst>
          </p:cNvPr>
          <p:cNvCxnSpPr/>
          <p:nvPr/>
        </p:nvCxnSpPr>
        <p:spPr bwMode="auto">
          <a:xfrm>
            <a:off x="6275269" y="3439274"/>
            <a:ext cx="0" cy="6435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2ACF5691-180F-4110-85F3-23F0C5B5CDC1}"/>
              </a:ext>
            </a:extLst>
          </p:cNvPr>
          <p:cNvCxnSpPr/>
          <p:nvPr/>
        </p:nvCxnSpPr>
        <p:spPr bwMode="auto">
          <a:xfrm>
            <a:off x="8671215" y="3449548"/>
            <a:ext cx="0" cy="6076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C59EEC4F-A122-4B5E-AEE6-F10A5DD2FDA5}"/>
              </a:ext>
            </a:extLst>
          </p:cNvPr>
          <p:cNvCxnSpPr/>
          <p:nvPr/>
        </p:nvCxnSpPr>
        <p:spPr bwMode="auto">
          <a:xfrm>
            <a:off x="5731102" y="2933224"/>
            <a:ext cx="0" cy="5365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276029D8-2156-4700-AB71-287154843645}"/>
              </a:ext>
            </a:extLst>
          </p:cNvPr>
          <p:cNvCxnSpPr/>
          <p:nvPr/>
        </p:nvCxnSpPr>
        <p:spPr bwMode="auto">
          <a:xfrm>
            <a:off x="8030798" y="2921240"/>
            <a:ext cx="0" cy="5365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C395677A-5190-49A9-8754-D008EC83C6CF}"/>
              </a:ext>
            </a:extLst>
          </p:cNvPr>
          <p:cNvCxnSpPr/>
          <p:nvPr/>
        </p:nvCxnSpPr>
        <p:spPr bwMode="auto">
          <a:xfrm>
            <a:off x="10268851" y="2929804"/>
            <a:ext cx="0" cy="5365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a:extLst>
              <a:ext uri="{FF2B5EF4-FFF2-40B4-BE49-F238E27FC236}">
                <a16:creationId xmlns:a16="http://schemas.microsoft.com/office/drawing/2014/main" id="{B95E234A-044C-4477-BBF0-A11DD15E5BF2}"/>
              </a:ext>
            </a:extLst>
          </p:cNvPr>
          <p:cNvCxnSpPr/>
          <p:nvPr/>
        </p:nvCxnSpPr>
        <p:spPr bwMode="auto">
          <a:xfrm>
            <a:off x="10776456" y="3486314"/>
            <a:ext cx="0" cy="5733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1A2BE480-4487-4248-A700-FB0CDF311177}"/>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3907894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720C0-BF72-4883-91E6-8CA232F36444}"/>
              </a:ext>
            </a:extLst>
          </p:cNvPr>
          <p:cNvSpPr>
            <a:spLocks noGrp="1"/>
          </p:cNvSpPr>
          <p:nvPr>
            <p:ph type="title"/>
          </p:nvPr>
        </p:nvSpPr>
        <p:spPr>
          <a:xfrm>
            <a:off x="609865" y="198438"/>
            <a:ext cx="10972271" cy="743479"/>
          </a:xfrm>
        </p:spPr>
        <p:txBody>
          <a:bodyPr vert="horz" wrap="square" lIns="130615" tIns="65308" rIns="130615" bIns="65308" numCol="1" anchor="b" anchorCtr="0" compatLnSpc="1">
            <a:prstTxWarp prst="textNoShape">
              <a:avLst/>
            </a:prstTxWarp>
            <a:normAutofit/>
          </a:bodyPr>
          <a:lstStyle/>
          <a:p>
            <a:r>
              <a:rPr lang="en-US">
                <a:latin typeface="+mj-lt"/>
                <a:ea typeface="+mj-ea"/>
                <a:cs typeface="+mj-cs"/>
              </a:rPr>
              <a:t>Suggestions for Software and Analytical Tools</a:t>
            </a:r>
          </a:p>
        </p:txBody>
      </p:sp>
      <p:sp>
        <p:nvSpPr>
          <p:cNvPr id="6" name="Content Placeholder 5">
            <a:extLst>
              <a:ext uri="{FF2B5EF4-FFF2-40B4-BE49-F238E27FC236}">
                <a16:creationId xmlns:a16="http://schemas.microsoft.com/office/drawing/2014/main" id="{EE6BB539-2867-4F18-8D3B-5111726D97E5}"/>
              </a:ext>
            </a:extLst>
          </p:cNvPr>
          <p:cNvSpPr>
            <a:spLocks noGrp="1"/>
          </p:cNvSpPr>
          <p:nvPr>
            <p:ph sz="half" idx="1"/>
          </p:nvPr>
        </p:nvSpPr>
        <p:spPr>
          <a:xfrm>
            <a:off x="1869897" y="1828799"/>
            <a:ext cx="3566702" cy="3919309"/>
          </a:xfrm>
        </p:spPr>
        <p:txBody>
          <a:bodyPr vert="horz" wrap="square" lIns="130615" tIns="65308" rIns="130615" bIns="65308" numCol="1" anchor="t" anchorCtr="0" compatLnSpc="1">
            <a:prstTxWarp prst="textNoShape">
              <a:avLst/>
            </a:prstTxWarp>
            <a:normAutofit/>
          </a:bodyPr>
          <a:lstStyle/>
          <a:p>
            <a:pPr marL="0" marR="0" lvl="0" indent="0" latinLnBrk="0">
              <a:buClrTx/>
              <a:buSzTx/>
              <a:buFontTx/>
              <a:buNone/>
              <a:tabLst/>
              <a:defRPr/>
            </a:pPr>
            <a:r>
              <a:rPr kumimoji="0" lang="en-US" b="1" i="0" u="sng" strike="noStrike" kern="0" cap="none" spc="0" normalizeH="0" baseline="0" noProof="0" dirty="0">
                <a:ln>
                  <a:noFill/>
                </a:ln>
                <a:effectLst/>
                <a:uLnTx/>
                <a:uFillTx/>
              </a:rPr>
              <a:t>Analytics Software</a:t>
            </a:r>
          </a:p>
          <a:p>
            <a:pPr marL="285750" marR="0" lvl="0" indent="-285750" latinLnBrk="0">
              <a:buClrTx/>
              <a:buSzTx/>
              <a:buFont typeface="Arial" panose="020B0604020202020204" pitchFamily="34" charset="0"/>
              <a:buChar char="•"/>
              <a:tabLst/>
              <a:defRPr/>
            </a:pPr>
            <a:r>
              <a:rPr kumimoji="0" lang="en-US" i="0" u="none" strike="noStrike" kern="0" cap="none" spc="0" normalizeH="0" baseline="0" noProof="0" dirty="0">
                <a:ln>
                  <a:noFill/>
                </a:ln>
                <a:effectLst/>
                <a:uLnTx/>
                <a:uFillTx/>
              </a:rPr>
              <a:t>SQL</a:t>
            </a:r>
          </a:p>
          <a:p>
            <a:pPr marL="285750" marR="0" lvl="0" indent="-285750" latinLnBrk="0">
              <a:buClrTx/>
              <a:buSzTx/>
              <a:buFont typeface="Arial" panose="020B0604020202020204" pitchFamily="34" charset="0"/>
              <a:buChar char="•"/>
              <a:tabLst/>
              <a:defRPr/>
            </a:pPr>
            <a:r>
              <a:rPr kumimoji="0" lang="en-US" i="0" u="none" strike="noStrike" kern="0" cap="none" spc="0" normalizeH="0" baseline="0" noProof="0" dirty="0">
                <a:ln>
                  <a:noFill/>
                </a:ln>
                <a:effectLst/>
                <a:uLnTx/>
                <a:uFillTx/>
              </a:rPr>
              <a:t>Python</a:t>
            </a:r>
          </a:p>
          <a:p>
            <a:pPr marL="285750" marR="0" lvl="0" indent="-285750" latinLnBrk="0">
              <a:buClrTx/>
              <a:buSzTx/>
              <a:buFont typeface="Arial" panose="020B0604020202020204" pitchFamily="34" charset="0"/>
              <a:buChar char="•"/>
              <a:tabLst/>
              <a:defRPr/>
            </a:pPr>
            <a:r>
              <a:rPr kumimoji="0" lang="en-US" i="0" u="none" strike="noStrike" kern="0" cap="none" spc="0" normalizeH="0" baseline="0" noProof="0" dirty="0">
                <a:ln>
                  <a:noFill/>
                </a:ln>
                <a:effectLst/>
                <a:uLnTx/>
                <a:uFillTx/>
              </a:rPr>
              <a:t>Excel</a:t>
            </a:r>
          </a:p>
          <a:p>
            <a:pPr marL="0" indent="0">
              <a:buNone/>
            </a:pPr>
            <a:endParaRPr lang="en-US" dirty="0"/>
          </a:p>
        </p:txBody>
      </p:sp>
      <p:sp>
        <p:nvSpPr>
          <p:cNvPr id="7" name="Content Placeholder 5">
            <a:extLst>
              <a:ext uri="{FF2B5EF4-FFF2-40B4-BE49-F238E27FC236}">
                <a16:creationId xmlns:a16="http://schemas.microsoft.com/office/drawing/2014/main" id="{01D73C62-F811-4B68-B34F-35E0BA0438FC}"/>
              </a:ext>
            </a:extLst>
          </p:cNvPr>
          <p:cNvSpPr txBox="1">
            <a:spLocks/>
          </p:cNvSpPr>
          <p:nvPr/>
        </p:nvSpPr>
        <p:spPr bwMode="auto">
          <a:xfrm>
            <a:off x="5436599" y="1828799"/>
            <a:ext cx="5593294" cy="3744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615" tIns="65308" rIns="130615" bIns="65308" numCol="1" anchor="t" anchorCtr="0" compatLnSpc="1">
            <a:prstTxWarp prst="textNoShape">
              <a:avLst/>
            </a:prstTxWarp>
            <a:normAutofit/>
          </a:bodyPr>
          <a:lstStyle>
            <a:lvl1pPr marL="203721" indent="-203721" algn="l" defTabSz="1088717" rtl="0" eaLnBrk="1" fontAlgn="base" hangingPunct="1">
              <a:spcBef>
                <a:spcPct val="20000"/>
              </a:spcBef>
              <a:spcAft>
                <a:spcPct val="0"/>
              </a:spcAft>
              <a:buChar char="•"/>
              <a:defRPr sz="2167">
                <a:solidFill>
                  <a:schemeClr val="tx1"/>
                </a:solidFill>
                <a:latin typeface="+mn-lt"/>
                <a:ea typeface="+mn-ea"/>
                <a:cs typeface="+mn-cs"/>
              </a:defRPr>
            </a:lvl1pPr>
            <a:lvl2pPr marL="612486" indent="-272510" algn="l" defTabSz="1088717" rtl="0" eaLnBrk="1" fontAlgn="base" hangingPunct="1">
              <a:spcBef>
                <a:spcPct val="20000"/>
              </a:spcBef>
              <a:spcAft>
                <a:spcPct val="0"/>
              </a:spcAft>
              <a:buChar char="–"/>
              <a:defRPr sz="2167">
                <a:solidFill>
                  <a:schemeClr val="tx1"/>
                </a:solidFill>
                <a:latin typeface="+mn-lt"/>
              </a:defRPr>
            </a:lvl2pPr>
            <a:lvl3pPr marL="952462" indent="-203721" algn="l" defTabSz="1088717" rtl="0" eaLnBrk="1" fontAlgn="base" hangingPunct="1">
              <a:spcBef>
                <a:spcPct val="20000"/>
              </a:spcBef>
              <a:spcAft>
                <a:spcPct val="0"/>
              </a:spcAft>
              <a:buChar char="•"/>
              <a:defRPr sz="2167">
                <a:solidFill>
                  <a:schemeClr val="tx1"/>
                </a:solidFill>
                <a:latin typeface="+mn-lt"/>
              </a:defRPr>
            </a:lvl3pPr>
            <a:lvl4pPr marL="1361227" indent="-272510" algn="l" defTabSz="1088717" rtl="0" eaLnBrk="1" fontAlgn="base" hangingPunct="1">
              <a:spcBef>
                <a:spcPct val="20000"/>
              </a:spcBef>
              <a:spcAft>
                <a:spcPct val="0"/>
              </a:spcAft>
              <a:buChar char="–"/>
              <a:defRPr sz="2167">
                <a:solidFill>
                  <a:schemeClr val="tx1"/>
                </a:solidFill>
                <a:latin typeface="+mn-lt"/>
              </a:defRPr>
            </a:lvl4pPr>
            <a:lvl5pPr marL="1768669" indent="-272510" algn="l" defTabSz="1088717" rtl="0" eaLnBrk="1" fontAlgn="base" hangingPunct="1">
              <a:spcBef>
                <a:spcPct val="20000"/>
              </a:spcBef>
              <a:spcAft>
                <a:spcPct val="0"/>
              </a:spcAft>
              <a:buChar char="»"/>
              <a:defRPr sz="2167">
                <a:solidFill>
                  <a:schemeClr val="tx1"/>
                </a:solidFill>
                <a:latin typeface="+mn-lt"/>
              </a:defRPr>
            </a:lvl5pPr>
            <a:lvl6pPr marL="2149654" indent="-272510" algn="l" defTabSz="1088717" rtl="0" eaLnBrk="1" fontAlgn="base" hangingPunct="1">
              <a:spcBef>
                <a:spcPct val="20000"/>
              </a:spcBef>
              <a:spcAft>
                <a:spcPct val="0"/>
              </a:spcAft>
              <a:buChar char="»"/>
              <a:defRPr sz="2167">
                <a:solidFill>
                  <a:schemeClr val="tx1"/>
                </a:solidFill>
                <a:latin typeface="+mn-lt"/>
              </a:defRPr>
            </a:lvl6pPr>
            <a:lvl7pPr marL="2530639" indent="-272510" algn="l" defTabSz="1088717" rtl="0" eaLnBrk="1" fontAlgn="base" hangingPunct="1">
              <a:spcBef>
                <a:spcPct val="20000"/>
              </a:spcBef>
              <a:spcAft>
                <a:spcPct val="0"/>
              </a:spcAft>
              <a:buChar char="»"/>
              <a:defRPr sz="2167">
                <a:solidFill>
                  <a:schemeClr val="tx1"/>
                </a:solidFill>
                <a:latin typeface="+mn-lt"/>
              </a:defRPr>
            </a:lvl7pPr>
            <a:lvl8pPr marL="2911624" indent="-272510" algn="l" defTabSz="1088717" rtl="0" eaLnBrk="1" fontAlgn="base" hangingPunct="1">
              <a:spcBef>
                <a:spcPct val="20000"/>
              </a:spcBef>
              <a:spcAft>
                <a:spcPct val="0"/>
              </a:spcAft>
              <a:buChar char="»"/>
              <a:defRPr sz="2167">
                <a:solidFill>
                  <a:schemeClr val="tx1"/>
                </a:solidFill>
                <a:latin typeface="+mn-lt"/>
              </a:defRPr>
            </a:lvl8pPr>
            <a:lvl9pPr marL="3292608" indent="-272510" algn="l" defTabSz="1088717" rtl="0" eaLnBrk="1" fontAlgn="base" hangingPunct="1">
              <a:spcBef>
                <a:spcPct val="20000"/>
              </a:spcBef>
              <a:spcAft>
                <a:spcPct val="0"/>
              </a:spcAft>
              <a:buChar char="»"/>
              <a:defRPr sz="2167">
                <a:solidFill>
                  <a:schemeClr val="tx1"/>
                </a:solidFill>
                <a:latin typeface="+mn-lt"/>
              </a:defRPr>
            </a:lvl9pPr>
          </a:lstStyle>
          <a:p>
            <a:pPr marL="0" indent="0">
              <a:buFontTx/>
              <a:buNone/>
              <a:defRPr/>
            </a:pPr>
            <a:r>
              <a:rPr lang="en-US" sz="2333" b="1" u="sng" kern="0" dirty="0"/>
              <a:t>Dashboarding/Reporting Software</a:t>
            </a:r>
          </a:p>
          <a:p>
            <a:pPr marL="285750" indent="-285750">
              <a:buFont typeface="Arial" panose="020B0604020202020204" pitchFamily="34" charset="0"/>
              <a:buChar char="•"/>
              <a:defRPr/>
            </a:pPr>
            <a:r>
              <a:rPr lang="en-US" sz="2333" b="0" kern="0" dirty="0"/>
              <a:t>Excel</a:t>
            </a:r>
          </a:p>
          <a:p>
            <a:pPr marL="285750" indent="-285750">
              <a:buFont typeface="Arial" panose="020B0604020202020204" pitchFamily="34" charset="0"/>
              <a:buChar char="•"/>
              <a:defRPr/>
            </a:pPr>
            <a:r>
              <a:rPr lang="en-US" sz="2333" b="0" kern="0" dirty="0"/>
              <a:t>Tableau</a:t>
            </a:r>
          </a:p>
          <a:p>
            <a:pPr marL="285750" indent="-285750">
              <a:buFont typeface="Arial" panose="020B0604020202020204" pitchFamily="34" charset="0"/>
              <a:buChar char="•"/>
              <a:defRPr/>
            </a:pPr>
            <a:r>
              <a:rPr lang="en-US" sz="2333" b="0" kern="0" dirty="0"/>
              <a:t>Qlik</a:t>
            </a:r>
          </a:p>
          <a:p>
            <a:pPr marL="285750" indent="-285750">
              <a:buFont typeface="Arial" panose="020B0604020202020204" pitchFamily="34" charset="0"/>
              <a:buChar char="•"/>
              <a:defRPr/>
            </a:pPr>
            <a:r>
              <a:rPr lang="en-US" sz="2333" b="0" kern="0" dirty="0"/>
              <a:t>MicroStrategy</a:t>
            </a:r>
          </a:p>
          <a:p>
            <a:pPr marL="0" indent="0">
              <a:buFontTx/>
              <a:buNone/>
            </a:pPr>
            <a:endParaRPr lang="en-US" sz="2333" b="0" kern="0" dirty="0"/>
          </a:p>
        </p:txBody>
      </p:sp>
      <p:sp>
        <p:nvSpPr>
          <p:cNvPr id="4" name="Slide Number Placeholder 3">
            <a:extLst>
              <a:ext uri="{FF2B5EF4-FFF2-40B4-BE49-F238E27FC236}">
                <a16:creationId xmlns:a16="http://schemas.microsoft.com/office/drawing/2014/main" id="{BFEF3C71-C967-4C10-9980-29023FCAE7BD}"/>
              </a:ext>
            </a:extLst>
          </p:cNvPr>
          <p:cNvSpPr>
            <a:spLocks noGrp="1"/>
          </p:cNvSpPr>
          <p:nvPr>
            <p:ph type="sldNum" sz="quarter" idx="11"/>
          </p:nvPr>
        </p:nvSpPr>
        <p:spPr>
          <a:xfrm>
            <a:off x="8843699" y="6368521"/>
            <a:ext cx="2845593" cy="257969"/>
          </a:xfrm>
        </p:spPr>
        <p:txBody>
          <a:bodyPr vert="horz" wrap="square" lIns="130615" tIns="65308" rIns="130615" bIns="65308" numCol="1" anchor="t" anchorCtr="0" compatLnSpc="1">
            <a:prstTxWarp prst="textNoShape">
              <a:avLst/>
            </a:prstTxWarp>
            <a:normAutofit/>
          </a:bodyPr>
          <a:lstStyle/>
          <a:p>
            <a:pPr>
              <a:lnSpc>
                <a:spcPct val="90000"/>
              </a:lnSpc>
              <a:defRPr/>
            </a:pPr>
            <a:fld id="{2D19BCFF-985A-40D3-B716-60C3626D7FF2}" type="slidenum">
              <a:rPr lang="en-US" sz="900" b="1" kern="1200">
                <a:latin typeface="Arial" panose="020B0604020202020204" pitchFamily="34" charset="0"/>
                <a:ea typeface="+mn-ea"/>
                <a:cs typeface="+mn-cs"/>
              </a:rPr>
              <a:pPr>
                <a:lnSpc>
                  <a:spcPct val="90000"/>
                </a:lnSpc>
                <a:defRPr/>
              </a:pPr>
              <a:t>26</a:t>
            </a:fld>
            <a:endParaRPr lang="en-US" sz="900" b="1" kern="1200">
              <a:latin typeface="Arial" panose="020B0604020202020204" pitchFamily="34" charset="0"/>
              <a:ea typeface="+mn-ea"/>
              <a:cs typeface="+mn-cs"/>
            </a:endParaRPr>
          </a:p>
        </p:txBody>
      </p:sp>
      <p:sp>
        <p:nvSpPr>
          <p:cNvPr id="10" name="TextBox 9">
            <a:extLst>
              <a:ext uri="{FF2B5EF4-FFF2-40B4-BE49-F238E27FC236}">
                <a16:creationId xmlns:a16="http://schemas.microsoft.com/office/drawing/2014/main" id="{46A88089-DED0-4815-84BE-C6F30C06D9BC}"/>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2740785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106AB7-92A0-4365-AF12-2864BD5130AA}"/>
              </a:ext>
            </a:extLst>
          </p:cNvPr>
          <p:cNvSpPr>
            <a:spLocks noGrp="1"/>
          </p:cNvSpPr>
          <p:nvPr>
            <p:ph type="sldNum" sz="quarter" idx="11"/>
          </p:nvPr>
        </p:nvSpPr>
        <p:spPr/>
        <p:txBody>
          <a:bodyPr/>
          <a:lstStyle/>
          <a:p>
            <a:pPr eaLnBrk="1" hangingPunct="1">
              <a:defRPr/>
            </a:pPr>
            <a:fld id="{1E3B54CF-5690-4A81-9BA4-0E41BBBBCF3D}" type="slidenum">
              <a:rPr lang="en-US" b="0">
                <a:latin typeface="Arial" charset="0"/>
              </a:rPr>
              <a:pPr eaLnBrk="1" hangingPunct="1">
                <a:defRPr/>
              </a:pPr>
              <a:t>27</a:t>
            </a:fld>
            <a:endParaRPr lang="en-US" b="0">
              <a:latin typeface="Arial" charset="0"/>
            </a:endParaRPr>
          </a:p>
        </p:txBody>
      </p:sp>
      <p:sp>
        <p:nvSpPr>
          <p:cNvPr id="6" name="Title 1">
            <a:extLst>
              <a:ext uri="{FF2B5EF4-FFF2-40B4-BE49-F238E27FC236}">
                <a16:creationId xmlns:a16="http://schemas.microsoft.com/office/drawing/2014/main" id="{89AF5142-43BE-4BAB-A267-989A156BE15B}"/>
              </a:ext>
            </a:extLst>
          </p:cNvPr>
          <p:cNvSpPr txBox="1">
            <a:spLocks/>
          </p:cNvSpPr>
          <p:nvPr/>
        </p:nvSpPr>
        <p:spPr>
          <a:xfrm>
            <a:off x="609865" y="198438"/>
            <a:ext cx="10972271" cy="743479"/>
          </a:xfrm>
          <a:prstGeom prst="rect">
            <a:avLst/>
          </a:prstGeom>
        </p:spPr>
        <p:txBody>
          <a:bodyPr lIns="76200" tIns="38100" rIns="76200" bIns="38100" anchor="t"/>
          <a:lstStyle>
            <a:lvl1pPr algn="l" defTabSz="1306513" rtl="0" eaLnBrk="1" fontAlgn="base" hangingPunct="1">
              <a:spcBef>
                <a:spcPct val="0"/>
              </a:spcBef>
              <a:spcAft>
                <a:spcPct val="0"/>
              </a:spcAft>
              <a:defRPr sz="3400">
                <a:solidFill>
                  <a:srgbClr val="5B6770"/>
                </a:solidFill>
                <a:latin typeface="+mj-lt"/>
                <a:ea typeface="+mj-ea"/>
                <a:cs typeface="+mj-cs"/>
              </a:defRPr>
            </a:lvl1pPr>
            <a:lvl2pPr algn="l" defTabSz="1306513" rtl="0" eaLnBrk="1" fontAlgn="base" hangingPunct="1">
              <a:spcBef>
                <a:spcPct val="0"/>
              </a:spcBef>
              <a:spcAft>
                <a:spcPct val="0"/>
              </a:spcAft>
              <a:defRPr sz="3400">
                <a:solidFill>
                  <a:srgbClr val="5B6770"/>
                </a:solidFill>
                <a:latin typeface="Arial" charset="0"/>
              </a:defRPr>
            </a:lvl2pPr>
            <a:lvl3pPr algn="l" defTabSz="1306513" rtl="0" eaLnBrk="1" fontAlgn="base" hangingPunct="1">
              <a:spcBef>
                <a:spcPct val="0"/>
              </a:spcBef>
              <a:spcAft>
                <a:spcPct val="0"/>
              </a:spcAft>
              <a:defRPr sz="3400">
                <a:solidFill>
                  <a:srgbClr val="5B6770"/>
                </a:solidFill>
                <a:latin typeface="Arial" charset="0"/>
              </a:defRPr>
            </a:lvl3pPr>
            <a:lvl4pPr algn="l" defTabSz="1306513" rtl="0" eaLnBrk="1" fontAlgn="base" hangingPunct="1">
              <a:spcBef>
                <a:spcPct val="0"/>
              </a:spcBef>
              <a:spcAft>
                <a:spcPct val="0"/>
              </a:spcAft>
              <a:defRPr sz="3400">
                <a:solidFill>
                  <a:srgbClr val="5B6770"/>
                </a:solidFill>
                <a:latin typeface="Arial" charset="0"/>
              </a:defRPr>
            </a:lvl4pPr>
            <a:lvl5pPr algn="l" defTabSz="1306513" rtl="0" eaLnBrk="1" fontAlgn="base" hangingPunct="1">
              <a:spcBef>
                <a:spcPct val="0"/>
              </a:spcBef>
              <a:spcAft>
                <a:spcPct val="0"/>
              </a:spcAft>
              <a:defRPr sz="3400">
                <a:solidFill>
                  <a:srgbClr val="5B6770"/>
                </a:solidFill>
                <a:latin typeface="Arial" charset="0"/>
              </a:defRPr>
            </a:lvl5pPr>
            <a:lvl6pPr marL="457200" algn="l" defTabSz="1306513" rtl="0" eaLnBrk="1" fontAlgn="base" hangingPunct="1">
              <a:spcBef>
                <a:spcPct val="0"/>
              </a:spcBef>
              <a:spcAft>
                <a:spcPct val="0"/>
              </a:spcAft>
              <a:defRPr sz="3400">
                <a:solidFill>
                  <a:srgbClr val="5B6770"/>
                </a:solidFill>
                <a:latin typeface="Arial" charset="0"/>
              </a:defRPr>
            </a:lvl6pPr>
            <a:lvl7pPr marL="914400" algn="l" defTabSz="1306513" rtl="0" eaLnBrk="1" fontAlgn="base" hangingPunct="1">
              <a:spcBef>
                <a:spcPct val="0"/>
              </a:spcBef>
              <a:spcAft>
                <a:spcPct val="0"/>
              </a:spcAft>
              <a:defRPr sz="3400">
                <a:solidFill>
                  <a:srgbClr val="5B6770"/>
                </a:solidFill>
                <a:latin typeface="Arial" charset="0"/>
              </a:defRPr>
            </a:lvl7pPr>
            <a:lvl8pPr marL="1371600" algn="l" defTabSz="1306513" rtl="0" eaLnBrk="1" fontAlgn="base" hangingPunct="1">
              <a:spcBef>
                <a:spcPct val="0"/>
              </a:spcBef>
              <a:spcAft>
                <a:spcPct val="0"/>
              </a:spcAft>
              <a:defRPr sz="3400">
                <a:solidFill>
                  <a:srgbClr val="5B6770"/>
                </a:solidFill>
                <a:latin typeface="Arial" charset="0"/>
              </a:defRPr>
            </a:lvl8pPr>
            <a:lvl9pPr marL="1828800" algn="l" defTabSz="1306513" rtl="0" eaLnBrk="1" fontAlgn="base" hangingPunct="1">
              <a:spcBef>
                <a:spcPct val="0"/>
              </a:spcBef>
              <a:spcAft>
                <a:spcPct val="0"/>
              </a:spcAft>
              <a:defRPr sz="3400">
                <a:solidFill>
                  <a:srgbClr val="5B6770"/>
                </a:solidFill>
                <a:latin typeface="Arial" charset="0"/>
              </a:defRPr>
            </a:lvl9pPr>
          </a:lstStyle>
          <a:p>
            <a:pPr defTabSz="1088717"/>
            <a:r>
              <a:rPr lang="en-US" sz="2833" b="0" kern="0">
                <a:latin typeface="Arial"/>
              </a:rPr>
              <a:t>Contact Information</a:t>
            </a:r>
          </a:p>
        </p:txBody>
      </p:sp>
      <p:sp>
        <p:nvSpPr>
          <p:cNvPr id="7" name="TextBox 6">
            <a:extLst>
              <a:ext uri="{FF2B5EF4-FFF2-40B4-BE49-F238E27FC236}">
                <a16:creationId xmlns:a16="http://schemas.microsoft.com/office/drawing/2014/main" id="{6B183D24-99E7-4F26-A981-C944B2D1865C}"/>
              </a:ext>
            </a:extLst>
          </p:cNvPr>
          <p:cNvSpPr txBox="1"/>
          <p:nvPr/>
        </p:nvSpPr>
        <p:spPr>
          <a:xfrm>
            <a:off x="4091272" y="1716616"/>
            <a:ext cx="3796459" cy="743922"/>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pPr defTabSz="761970" eaLnBrk="1" hangingPunct="1"/>
            <a:r>
              <a:rPr lang="en-US" sz="2167" dirty="0">
                <a:solidFill>
                  <a:srgbClr val="080808"/>
                </a:solidFill>
                <a:latin typeface="Arial"/>
                <a:cs typeface="Arial"/>
              </a:rPr>
              <a:t>Julia Tremblay - UConn</a:t>
            </a:r>
            <a:endParaRPr lang="en-US" sz="2167" b="0" dirty="0">
              <a:solidFill>
                <a:srgbClr val="080808"/>
              </a:solidFill>
              <a:latin typeface="Arial" charset="0"/>
              <a:cs typeface="Arial" charset="0"/>
            </a:endParaRPr>
          </a:p>
          <a:p>
            <a:pPr defTabSz="761970" eaLnBrk="1" hangingPunct="1"/>
            <a:r>
              <a:rPr lang="en-US" sz="2167" b="0" u="sng" dirty="0">
                <a:solidFill>
                  <a:srgbClr val="F50002"/>
                </a:solidFill>
                <a:latin typeface="Arial"/>
                <a:cs typeface="Arial"/>
                <a:hlinkClick r:id="rId2">
                  <a:extLst>
                    <a:ext uri="{A12FA001-AC4F-418D-AE19-62706E023703}">
                      <ahyp:hlinkClr xmlns:ahyp="http://schemas.microsoft.com/office/drawing/2018/hyperlinkcolor" val="tx"/>
                    </a:ext>
                  </a:extLst>
                </a:hlinkClick>
              </a:rPr>
              <a:t>Jetrembl@travelers.com</a:t>
            </a:r>
            <a:r>
              <a:rPr lang="en-US" sz="2167" b="0" u="sng" dirty="0">
                <a:solidFill>
                  <a:srgbClr val="F50002"/>
                </a:solidFill>
                <a:latin typeface="Arial"/>
                <a:cs typeface="Arial"/>
              </a:rPr>
              <a:t> </a:t>
            </a:r>
          </a:p>
        </p:txBody>
      </p:sp>
      <p:sp>
        <p:nvSpPr>
          <p:cNvPr id="8" name="TextBox 7">
            <a:extLst>
              <a:ext uri="{FF2B5EF4-FFF2-40B4-BE49-F238E27FC236}">
                <a16:creationId xmlns:a16="http://schemas.microsoft.com/office/drawing/2014/main" id="{A2BC076F-ECCC-412F-8A0A-319A99D90156}"/>
              </a:ext>
            </a:extLst>
          </p:cNvPr>
          <p:cNvSpPr txBox="1"/>
          <p:nvPr/>
        </p:nvSpPr>
        <p:spPr>
          <a:xfrm>
            <a:off x="4122163" y="2674579"/>
            <a:ext cx="4211595" cy="743922"/>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pPr defTabSz="761970" eaLnBrk="1" hangingPunct="1"/>
            <a:r>
              <a:rPr lang="en-US" sz="2167" dirty="0">
                <a:solidFill>
                  <a:srgbClr val="080808"/>
                </a:solidFill>
                <a:latin typeface="Arial"/>
                <a:cs typeface="Arial"/>
              </a:rPr>
              <a:t>McCullah Lamp - UConn</a:t>
            </a:r>
          </a:p>
          <a:p>
            <a:pPr defTabSz="761970" eaLnBrk="1" hangingPunct="1"/>
            <a:r>
              <a:rPr lang="en-US" sz="2167" b="0" dirty="0">
                <a:solidFill>
                  <a:srgbClr val="080808"/>
                </a:solidFill>
                <a:latin typeface="Arial"/>
                <a:cs typeface="Arial"/>
                <a:hlinkClick r:id="rId3"/>
              </a:rPr>
              <a:t>MLAMP@travelers.com</a:t>
            </a:r>
            <a:endParaRPr lang="en-US" sz="2167" b="0" dirty="0">
              <a:solidFill>
                <a:srgbClr val="080808"/>
              </a:solidFill>
              <a:latin typeface="Arial" charset="0"/>
            </a:endParaRPr>
          </a:p>
        </p:txBody>
      </p:sp>
      <p:sp>
        <p:nvSpPr>
          <p:cNvPr id="9" name="TextBox 8">
            <a:extLst>
              <a:ext uri="{FF2B5EF4-FFF2-40B4-BE49-F238E27FC236}">
                <a16:creationId xmlns:a16="http://schemas.microsoft.com/office/drawing/2014/main" id="{C7AB9564-7318-4ED7-98F7-88DA0BDDE7E3}"/>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
        <p:nvSpPr>
          <p:cNvPr id="10" name="TextBox 9">
            <a:extLst>
              <a:ext uri="{FF2B5EF4-FFF2-40B4-BE49-F238E27FC236}">
                <a16:creationId xmlns:a16="http://schemas.microsoft.com/office/drawing/2014/main" id="{B6346CE6-6EA2-4B6F-9F6D-B72199BC45D5}"/>
              </a:ext>
            </a:extLst>
          </p:cNvPr>
          <p:cNvSpPr txBox="1"/>
          <p:nvPr/>
        </p:nvSpPr>
        <p:spPr>
          <a:xfrm>
            <a:off x="4111273" y="3676063"/>
            <a:ext cx="4211595" cy="743922"/>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pPr defTabSz="761970" eaLnBrk="1" hangingPunct="1"/>
            <a:r>
              <a:rPr lang="en-US" sz="2167" dirty="0">
                <a:solidFill>
                  <a:srgbClr val="080808"/>
                </a:solidFill>
                <a:latin typeface="Arial"/>
                <a:cs typeface="Arial"/>
              </a:rPr>
              <a:t>Jafet Aparicio – ECSU</a:t>
            </a:r>
          </a:p>
          <a:p>
            <a:pPr defTabSz="761970" eaLnBrk="1" hangingPunct="1"/>
            <a:r>
              <a:rPr lang="en-US" sz="2167" b="0" u="sng" dirty="0">
                <a:solidFill>
                  <a:srgbClr val="FF0000"/>
                </a:solidFill>
                <a:latin typeface="Arial" charset="0"/>
              </a:rPr>
              <a:t>JAPARICI@</a:t>
            </a:r>
            <a:r>
              <a:rPr lang="en-US" sz="2167" b="0" u="sng" dirty="0">
                <a:solidFill>
                  <a:srgbClr val="FF0000"/>
                </a:solidFill>
                <a:latin typeface="Arial"/>
                <a:cs typeface="Arial"/>
              </a:rPr>
              <a:t>travelers</a:t>
            </a:r>
            <a:r>
              <a:rPr lang="en-US" sz="2167" b="0" u="sng" dirty="0">
                <a:solidFill>
                  <a:srgbClr val="FF0000"/>
                </a:solidFill>
                <a:latin typeface="Arial" charset="0"/>
              </a:rPr>
              <a:t>.com</a:t>
            </a:r>
          </a:p>
        </p:txBody>
      </p:sp>
    </p:spTree>
    <p:extLst>
      <p:ext uri="{BB962C8B-B14F-4D97-AF65-F5344CB8AC3E}">
        <p14:creationId xmlns:p14="http://schemas.microsoft.com/office/powerpoint/2010/main" val="4115109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14BADC-96CB-4ABA-99B2-E8365A23E5F8}"/>
              </a:ext>
            </a:extLst>
          </p:cNvPr>
          <p:cNvSpPr>
            <a:spLocks noGrp="1"/>
          </p:cNvSpPr>
          <p:nvPr>
            <p:ph type="body" sz="quarter" idx="14"/>
          </p:nvPr>
        </p:nvSpPr>
        <p:spPr/>
        <p:txBody>
          <a:bodyPr/>
          <a:lstStyle/>
          <a:p>
            <a:r>
              <a:rPr lang="en-US"/>
              <a:t>Introductions</a:t>
            </a:r>
          </a:p>
        </p:txBody>
      </p:sp>
      <p:pic>
        <p:nvPicPr>
          <p:cNvPr id="6" name="Picture 5">
            <a:extLst>
              <a:ext uri="{FF2B5EF4-FFF2-40B4-BE49-F238E27FC236}">
                <a16:creationId xmlns:a16="http://schemas.microsoft.com/office/drawing/2014/main" id="{C856612B-B561-40D0-ABFD-025413DC9268}"/>
              </a:ext>
            </a:extLst>
          </p:cNvPr>
          <p:cNvPicPr>
            <a:picLocks noChangeAspect="1"/>
          </p:cNvPicPr>
          <p:nvPr/>
        </p:nvPicPr>
        <p:blipFill rotWithShape="1">
          <a:blip r:embed="rId3"/>
          <a:srcRect t="22468" b="-949"/>
          <a:stretch/>
        </p:blipFill>
        <p:spPr>
          <a:xfrm>
            <a:off x="723391" y="1647533"/>
            <a:ext cx="2639850" cy="2743200"/>
          </a:xfrm>
          <a:prstGeom prst="rect">
            <a:avLst/>
          </a:prstGeom>
        </p:spPr>
      </p:pic>
      <p:pic>
        <p:nvPicPr>
          <p:cNvPr id="7" name="Picture 2">
            <a:extLst>
              <a:ext uri="{FF2B5EF4-FFF2-40B4-BE49-F238E27FC236}">
                <a16:creationId xmlns:a16="http://schemas.microsoft.com/office/drawing/2014/main" id="{8FFF9E6E-768A-40E6-834C-4EF3984A8919}"/>
              </a:ext>
            </a:extLst>
          </p:cNvPr>
          <p:cNvPicPr>
            <a:picLocks noChangeAspect="1"/>
          </p:cNvPicPr>
          <p:nvPr/>
        </p:nvPicPr>
        <p:blipFill>
          <a:blip r:embed="rId4"/>
          <a:stretch>
            <a:fillRect/>
          </a:stretch>
        </p:blipFill>
        <p:spPr>
          <a:xfrm>
            <a:off x="4491251" y="1647533"/>
            <a:ext cx="2974860" cy="2743200"/>
          </a:xfrm>
          <a:prstGeom prst="rect">
            <a:avLst/>
          </a:prstGeom>
        </p:spPr>
      </p:pic>
      <p:pic>
        <p:nvPicPr>
          <p:cNvPr id="4" name="Picture 3" descr="A person in a white shirt&#10;&#10;Description automatically generated with medium confidence">
            <a:extLst>
              <a:ext uri="{FF2B5EF4-FFF2-40B4-BE49-F238E27FC236}">
                <a16:creationId xmlns:a16="http://schemas.microsoft.com/office/drawing/2014/main" id="{515649B0-E708-452A-8FE6-CF8D56BE0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8693" y="1626984"/>
            <a:ext cx="2639850" cy="2836254"/>
          </a:xfrm>
          <a:prstGeom prst="rect">
            <a:avLst/>
          </a:prstGeom>
        </p:spPr>
      </p:pic>
      <p:sp>
        <p:nvSpPr>
          <p:cNvPr id="11" name="TextBox 10">
            <a:extLst>
              <a:ext uri="{FF2B5EF4-FFF2-40B4-BE49-F238E27FC236}">
                <a16:creationId xmlns:a16="http://schemas.microsoft.com/office/drawing/2014/main" id="{B409A6EC-FFAD-4819-A669-3FA72F925065}"/>
              </a:ext>
            </a:extLst>
          </p:cNvPr>
          <p:cNvSpPr txBox="1"/>
          <p:nvPr/>
        </p:nvSpPr>
        <p:spPr>
          <a:xfrm>
            <a:off x="270792" y="4348168"/>
            <a:ext cx="3641272" cy="1477328"/>
          </a:xfrm>
          <a:prstGeom prst="rect">
            <a:avLst/>
          </a:prstGeom>
          <a:noFill/>
        </p:spPr>
        <p:txBody>
          <a:bodyPr wrap="square" lIns="91440" tIns="45720" rIns="91440" bIns="45720" rtlCol="0" anchor="t">
            <a:spAutoFit/>
            <a:scene3d>
              <a:camera prst="orthographicFront"/>
              <a:lightRig rig="soft" dir="t">
                <a:rot lat="0" lon="0" rev="15600000"/>
              </a:lightRig>
            </a:scene3d>
            <a:sp3d extrusionH="57150" prstMaterial="softEdge">
              <a:bevelT w="25400" h="38100"/>
            </a:sp3d>
          </a:bodyPr>
          <a:lstStyle/>
          <a:p>
            <a:pPr algn="ctr" eaLnBrk="1" hangingPunct="1"/>
            <a:r>
              <a:rPr lang="en-US" dirty="0">
                <a:ln/>
                <a:solidFill>
                  <a:srgbClr val="060606"/>
                </a:solidFill>
                <a:latin typeface="Arial"/>
                <a:cs typeface="Arial"/>
              </a:rPr>
              <a:t>McCullah Lamp</a:t>
            </a:r>
          </a:p>
          <a:p>
            <a:pPr algn="ctr" eaLnBrk="1" hangingPunct="1"/>
            <a:r>
              <a:rPr lang="en-US" b="0" dirty="0">
                <a:ln/>
                <a:solidFill>
                  <a:srgbClr val="060606"/>
                </a:solidFill>
                <a:latin typeface="Arial"/>
                <a:cs typeface="Arial"/>
              </a:rPr>
              <a:t> 3</a:t>
            </a:r>
            <a:r>
              <a:rPr lang="en-US" b="0" baseline="30000" dirty="0">
                <a:ln/>
                <a:solidFill>
                  <a:srgbClr val="060606"/>
                </a:solidFill>
                <a:latin typeface="Arial"/>
                <a:cs typeface="Arial"/>
              </a:rPr>
              <a:t>rd</a:t>
            </a:r>
            <a:r>
              <a:rPr lang="en-US" b="0" dirty="0">
                <a:ln/>
                <a:solidFill>
                  <a:srgbClr val="060606"/>
                </a:solidFill>
                <a:latin typeface="Arial"/>
                <a:cs typeface="Arial"/>
              </a:rPr>
              <a:t> Rotation BI&amp;A LDP</a:t>
            </a:r>
            <a:endParaRPr lang="en-US" b="0" dirty="0">
              <a:solidFill>
                <a:srgbClr val="060606"/>
              </a:solidFill>
              <a:latin typeface="Arial"/>
              <a:cs typeface="Arial"/>
            </a:endParaRPr>
          </a:p>
          <a:p>
            <a:pPr algn="ctr" eaLnBrk="1" hangingPunct="1"/>
            <a:r>
              <a:rPr lang="en-US" b="0" dirty="0">
                <a:ln/>
                <a:solidFill>
                  <a:srgbClr val="060606"/>
                </a:solidFill>
                <a:latin typeface="Arial"/>
                <a:cs typeface="Arial"/>
              </a:rPr>
              <a:t>Data Engineering Consultant</a:t>
            </a:r>
            <a:endParaRPr lang="en-US" b="0" dirty="0">
              <a:solidFill>
                <a:srgbClr val="080808"/>
              </a:solidFill>
              <a:latin typeface="Arial" charset="0"/>
            </a:endParaRPr>
          </a:p>
          <a:p>
            <a:pPr algn="ctr" eaLnBrk="1" hangingPunct="1"/>
            <a:r>
              <a:rPr lang="en-US" b="0" dirty="0">
                <a:ln/>
                <a:solidFill>
                  <a:srgbClr val="060606"/>
                </a:solidFill>
                <a:latin typeface="Arial"/>
                <a:cs typeface="Arial"/>
              </a:rPr>
              <a:t>Claim Business Intelligence &amp; Analytics</a:t>
            </a:r>
            <a:endParaRPr lang="en-US" b="0" dirty="0">
              <a:solidFill>
                <a:srgbClr val="080808"/>
              </a:solidFill>
              <a:latin typeface="Arial" charset="0"/>
            </a:endParaRPr>
          </a:p>
        </p:txBody>
      </p:sp>
      <p:sp>
        <p:nvSpPr>
          <p:cNvPr id="13" name="TextBox 12">
            <a:extLst>
              <a:ext uri="{FF2B5EF4-FFF2-40B4-BE49-F238E27FC236}">
                <a16:creationId xmlns:a16="http://schemas.microsoft.com/office/drawing/2014/main" id="{CDD89389-E36E-49AB-BC9B-EC159E52D106}"/>
              </a:ext>
            </a:extLst>
          </p:cNvPr>
          <p:cNvSpPr txBox="1"/>
          <p:nvPr/>
        </p:nvSpPr>
        <p:spPr>
          <a:xfrm>
            <a:off x="4186849" y="4356634"/>
            <a:ext cx="3641272" cy="1200329"/>
          </a:xfrm>
          <a:prstGeom prst="rect">
            <a:avLst/>
          </a:prstGeom>
          <a:noFill/>
        </p:spPr>
        <p:txBody>
          <a:bodyPr wrap="square" lIns="91440" tIns="45720" rIns="91440" bIns="45720" rtlCol="0" anchor="t">
            <a:spAutoFit/>
            <a:scene3d>
              <a:camera prst="orthographicFront"/>
              <a:lightRig rig="soft" dir="t">
                <a:rot lat="0" lon="0" rev="15600000"/>
              </a:lightRig>
            </a:scene3d>
            <a:sp3d extrusionH="57150" prstMaterial="softEdge">
              <a:bevelT w="25400" h="38100"/>
            </a:sp3d>
          </a:bodyPr>
          <a:lstStyle/>
          <a:p>
            <a:pPr algn="ctr" eaLnBrk="1" hangingPunct="1"/>
            <a:r>
              <a:rPr lang="en-US" dirty="0">
                <a:ln/>
                <a:solidFill>
                  <a:srgbClr val="060606"/>
                </a:solidFill>
                <a:latin typeface="Arial"/>
                <a:cs typeface="Arial"/>
              </a:rPr>
              <a:t>Julia Tremblay</a:t>
            </a:r>
            <a:endParaRPr lang="en-US" dirty="0">
              <a:ln/>
              <a:solidFill>
                <a:srgbClr val="060606"/>
              </a:solidFill>
              <a:latin typeface="Arial" charset="0"/>
            </a:endParaRPr>
          </a:p>
          <a:p>
            <a:pPr algn="ctr" eaLnBrk="1" hangingPunct="1"/>
            <a:r>
              <a:rPr lang="en-US" b="0" dirty="0">
                <a:ln/>
                <a:solidFill>
                  <a:srgbClr val="060606"/>
                </a:solidFill>
                <a:latin typeface="Arial"/>
                <a:cs typeface="Arial"/>
              </a:rPr>
              <a:t>2</a:t>
            </a:r>
            <a:r>
              <a:rPr lang="en-US" b="0" baseline="30000" dirty="0">
                <a:ln/>
                <a:solidFill>
                  <a:srgbClr val="060606"/>
                </a:solidFill>
                <a:latin typeface="Arial"/>
                <a:cs typeface="Arial"/>
              </a:rPr>
              <a:t>nd </a:t>
            </a:r>
            <a:r>
              <a:rPr lang="en-US" b="0" dirty="0">
                <a:ln/>
                <a:solidFill>
                  <a:srgbClr val="060606"/>
                </a:solidFill>
                <a:latin typeface="Arial"/>
                <a:cs typeface="Arial"/>
              </a:rPr>
              <a:t>Rotation BI&amp;A LDP</a:t>
            </a:r>
            <a:endParaRPr lang="en-US" b="0" dirty="0">
              <a:ln/>
              <a:solidFill>
                <a:srgbClr val="060606"/>
              </a:solidFill>
              <a:latin typeface="Arial" charset="0"/>
              <a:cs typeface="Arial"/>
            </a:endParaRPr>
          </a:p>
          <a:p>
            <a:pPr algn="ctr" eaLnBrk="1" hangingPunct="1"/>
            <a:r>
              <a:rPr lang="en-US" b="0" dirty="0">
                <a:solidFill>
                  <a:srgbClr val="080808"/>
                </a:solidFill>
                <a:latin typeface="Arial"/>
                <a:cs typeface="Arial"/>
              </a:rPr>
              <a:t>Information </a:t>
            </a:r>
            <a:r>
              <a:rPr lang="en-US" b="0" dirty="0">
                <a:ln/>
                <a:solidFill>
                  <a:srgbClr val="060606"/>
                </a:solidFill>
                <a:latin typeface="Arial"/>
                <a:cs typeface="Arial"/>
              </a:rPr>
              <a:t>Delivery</a:t>
            </a:r>
            <a:r>
              <a:rPr lang="en-US" b="0" dirty="0">
                <a:solidFill>
                  <a:srgbClr val="080808"/>
                </a:solidFill>
                <a:latin typeface="Arial"/>
                <a:cs typeface="Arial"/>
              </a:rPr>
              <a:t> Consultant</a:t>
            </a:r>
            <a:endParaRPr lang="en-US" b="0" dirty="0">
              <a:ln/>
              <a:solidFill>
                <a:srgbClr val="060606"/>
              </a:solidFill>
              <a:latin typeface="Arial" charset="0"/>
            </a:endParaRPr>
          </a:p>
          <a:p>
            <a:pPr algn="ctr" eaLnBrk="1" hangingPunct="1"/>
            <a:r>
              <a:rPr lang="en-US" b="0" dirty="0">
                <a:ln/>
                <a:solidFill>
                  <a:srgbClr val="060606"/>
                </a:solidFill>
                <a:latin typeface="Arial"/>
                <a:cs typeface="Arial"/>
              </a:rPr>
              <a:t>Personal Insurance</a:t>
            </a:r>
          </a:p>
        </p:txBody>
      </p:sp>
      <p:sp>
        <p:nvSpPr>
          <p:cNvPr id="14" name="TextBox 13">
            <a:extLst>
              <a:ext uri="{FF2B5EF4-FFF2-40B4-BE49-F238E27FC236}">
                <a16:creationId xmlns:a16="http://schemas.microsoft.com/office/drawing/2014/main" id="{AD139C8D-261A-4E11-AFC9-81E40211BE85}"/>
              </a:ext>
            </a:extLst>
          </p:cNvPr>
          <p:cNvSpPr txBox="1"/>
          <p:nvPr/>
        </p:nvSpPr>
        <p:spPr>
          <a:xfrm>
            <a:off x="8007125" y="4416568"/>
            <a:ext cx="3641272" cy="1477328"/>
          </a:xfrm>
          <a:prstGeom prst="rect">
            <a:avLst/>
          </a:prstGeom>
          <a:noFill/>
        </p:spPr>
        <p:txBody>
          <a:bodyPr wrap="square" lIns="91440" tIns="45720" rIns="91440" bIns="45720" rtlCol="0" anchor="t">
            <a:spAutoFit/>
            <a:scene3d>
              <a:camera prst="orthographicFront"/>
              <a:lightRig rig="soft" dir="t">
                <a:rot lat="0" lon="0" rev="15600000"/>
              </a:lightRig>
            </a:scene3d>
            <a:sp3d extrusionH="57150" prstMaterial="softEdge">
              <a:bevelT w="25400" h="38100"/>
            </a:sp3d>
          </a:bodyPr>
          <a:lstStyle/>
          <a:p>
            <a:pPr algn="ctr" eaLnBrk="1" hangingPunct="1"/>
            <a:r>
              <a:rPr lang="en-US" dirty="0">
                <a:ln/>
                <a:solidFill>
                  <a:srgbClr val="060606"/>
                </a:solidFill>
                <a:latin typeface="Arial"/>
                <a:cs typeface="Arial"/>
              </a:rPr>
              <a:t>Jafet Aparicio</a:t>
            </a:r>
            <a:endParaRPr lang="en-US" dirty="0">
              <a:ln/>
              <a:solidFill>
                <a:srgbClr val="060606"/>
              </a:solidFill>
              <a:latin typeface="Arial" charset="0"/>
            </a:endParaRPr>
          </a:p>
          <a:p>
            <a:pPr algn="ctr" eaLnBrk="1" hangingPunct="1"/>
            <a:r>
              <a:rPr lang="en-US" b="0" dirty="0">
                <a:ln/>
                <a:solidFill>
                  <a:srgbClr val="060606"/>
                </a:solidFill>
                <a:latin typeface="Arial"/>
                <a:cs typeface="Arial"/>
              </a:rPr>
              <a:t>2</a:t>
            </a:r>
            <a:r>
              <a:rPr lang="en-US" b="0" baseline="30000" dirty="0">
                <a:ln/>
                <a:solidFill>
                  <a:srgbClr val="060606"/>
                </a:solidFill>
                <a:latin typeface="Arial"/>
                <a:cs typeface="Arial"/>
              </a:rPr>
              <a:t>nd </a:t>
            </a:r>
            <a:r>
              <a:rPr lang="en-US" b="0" dirty="0">
                <a:ln/>
                <a:solidFill>
                  <a:srgbClr val="060606"/>
                </a:solidFill>
                <a:latin typeface="Arial"/>
                <a:cs typeface="Arial"/>
              </a:rPr>
              <a:t>Rotation BI&amp;A LDP</a:t>
            </a:r>
            <a:endParaRPr lang="en-US" b="0">
              <a:ln/>
              <a:solidFill>
                <a:srgbClr val="060606"/>
              </a:solidFill>
              <a:latin typeface="Arial"/>
              <a:cs typeface="Arial"/>
            </a:endParaRPr>
          </a:p>
          <a:p>
            <a:pPr algn="ctr" eaLnBrk="1" hangingPunct="1"/>
            <a:r>
              <a:rPr lang="en-US" b="0">
                <a:ln/>
                <a:solidFill>
                  <a:srgbClr val="060606"/>
                </a:solidFill>
                <a:latin typeface="Arial"/>
                <a:cs typeface="Arial"/>
              </a:rPr>
              <a:t>Data Engineering Consultant</a:t>
            </a:r>
          </a:p>
          <a:p>
            <a:pPr algn="ctr" eaLnBrk="1" hangingPunct="1"/>
            <a:r>
              <a:rPr lang="en-US" b="0">
                <a:ln/>
                <a:solidFill>
                  <a:srgbClr val="060606"/>
                </a:solidFill>
                <a:latin typeface="Arial"/>
                <a:cs typeface="Arial"/>
              </a:rPr>
              <a:t>Claim Business Intelligence &amp; Analytics</a:t>
            </a:r>
            <a:endParaRPr lang="en-US" b="0">
              <a:ln/>
              <a:solidFill>
                <a:srgbClr val="060606"/>
              </a:solidFill>
              <a:latin typeface="Arial" charset="0"/>
              <a:cs typeface="Arial"/>
            </a:endParaRPr>
          </a:p>
        </p:txBody>
      </p:sp>
      <p:sp>
        <p:nvSpPr>
          <p:cNvPr id="9" name="TextBox 8">
            <a:extLst>
              <a:ext uri="{FF2B5EF4-FFF2-40B4-BE49-F238E27FC236}">
                <a16:creationId xmlns:a16="http://schemas.microsoft.com/office/drawing/2014/main" id="{A060C108-015A-402F-AEA5-86731893E045}"/>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3364929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82C1D25-2E01-4D4E-8184-FF85A348E1BB}"/>
              </a:ext>
            </a:extLst>
          </p:cNvPr>
          <p:cNvSpPr txBox="1">
            <a:spLocks/>
          </p:cNvSpPr>
          <p:nvPr/>
        </p:nvSpPr>
        <p:spPr>
          <a:xfrm>
            <a:off x="571500" y="1255999"/>
            <a:ext cx="11049000" cy="3695700"/>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mn-lt"/>
                <a:ea typeface="+mj-ea"/>
                <a:cs typeface="Arial" panose="020B0604020202020204" pitchFamily="34" charset="0"/>
              </a:defRPr>
            </a:lvl1pPr>
          </a:lstStyle>
          <a:p>
            <a:pPr algn="ctr"/>
            <a:r>
              <a:rPr lang="en-US" sz="4000" spc="300">
                <a:latin typeface="Trebuchet MS" panose="020B0703020202090204" pitchFamily="34" charset="0"/>
                <a:ea typeface="+mn-ea"/>
                <a:cs typeface="Calibri" panose="020F0502020204030204" pitchFamily="34" charset="0"/>
              </a:rPr>
              <a:t>Why Travelers?</a:t>
            </a:r>
          </a:p>
        </p:txBody>
      </p:sp>
      <p:sp>
        <p:nvSpPr>
          <p:cNvPr id="2" name="Rectangle 1">
            <a:extLst>
              <a:ext uri="{FF2B5EF4-FFF2-40B4-BE49-F238E27FC236}">
                <a16:creationId xmlns:a16="http://schemas.microsoft.com/office/drawing/2014/main" id="{22C46C07-5D51-4886-AB9E-D6D687D866C6}"/>
              </a:ext>
            </a:extLst>
          </p:cNvPr>
          <p:cNvSpPr/>
          <p:nvPr/>
        </p:nvSpPr>
        <p:spPr>
          <a:xfrm>
            <a:off x="11201400" y="5943600"/>
            <a:ext cx="990600" cy="914400"/>
          </a:xfrm>
          <a:prstGeom prst="rect">
            <a:avLst/>
          </a:prstGeom>
          <a:solidFill>
            <a:srgbClr val="E01719"/>
          </a:solidFill>
          <a:ln>
            <a:noFill/>
          </a:ln>
        </p:spPr>
        <p:style>
          <a:lnRef idx="1">
            <a:schemeClr val="accent1"/>
          </a:lnRef>
          <a:fillRef idx="0">
            <a:schemeClr val="accent1"/>
          </a:fillRef>
          <a:effectRef idx="0">
            <a:schemeClr val="dk1"/>
          </a:effectRef>
          <a:fontRef idx="minor">
            <a:schemeClr val="dk1"/>
          </a:fontRef>
        </p:style>
        <p:txBody>
          <a:bodyPr rtlCol="0" anchor="ctr"/>
          <a:lstStyle/>
          <a:p>
            <a:pPr algn="ctr">
              <a:lnSpc>
                <a:spcPct val="100000"/>
              </a:lnSpc>
            </a:pPr>
            <a:endParaRPr lang="en-US" sz="1200"/>
          </a:p>
        </p:txBody>
      </p:sp>
      <p:grpSp>
        <p:nvGrpSpPr>
          <p:cNvPr id="5" name="Group 4">
            <a:extLst>
              <a:ext uri="{FF2B5EF4-FFF2-40B4-BE49-F238E27FC236}">
                <a16:creationId xmlns:a16="http://schemas.microsoft.com/office/drawing/2014/main" id="{1FB998DE-5BEE-42E2-962A-7E82D503ED54}"/>
              </a:ext>
            </a:extLst>
          </p:cNvPr>
          <p:cNvGrpSpPr>
            <a:grpSpLocks noChangeAspect="1"/>
          </p:cNvGrpSpPr>
          <p:nvPr/>
        </p:nvGrpSpPr>
        <p:grpSpPr bwMode="auto">
          <a:xfrm>
            <a:off x="11523228" y="6169794"/>
            <a:ext cx="468957" cy="411981"/>
            <a:chOff x="7171" y="3741"/>
            <a:chExt cx="214" cy="188"/>
          </a:xfrm>
          <a:solidFill>
            <a:schemeClr val="bg1"/>
          </a:solidFill>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836B9590-7AF9-453A-B1F6-C5F036EAA8F5}"/>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2A675F26-5F2D-4E69-B9AC-284A4F60CA1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7512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FD51351-C714-4E29-ACEE-4BCAC6C2CD8B}"/>
              </a:ext>
            </a:extLst>
          </p:cNvPr>
          <p:cNvSpPr>
            <a:spLocks noGrp="1"/>
          </p:cNvSpPr>
          <p:nvPr>
            <p:ph type="body" sz="quarter" idx="22"/>
          </p:nvPr>
        </p:nvSpPr>
        <p:spPr/>
        <p:txBody>
          <a:bodyPr>
            <a:normAutofit fontScale="55000" lnSpcReduction="20000"/>
          </a:bodyPr>
          <a:lstStyle/>
          <a:p>
            <a:r>
              <a:rPr lang="en-US"/>
              <a:t>2022-2023 Opportunities</a:t>
            </a:r>
          </a:p>
        </p:txBody>
      </p:sp>
      <p:grpSp>
        <p:nvGrpSpPr>
          <p:cNvPr id="3" name="Group 2">
            <a:extLst>
              <a:ext uri="{FF2B5EF4-FFF2-40B4-BE49-F238E27FC236}">
                <a16:creationId xmlns:a16="http://schemas.microsoft.com/office/drawing/2014/main" id="{35A702FD-C3EE-4029-9629-8C4F504342FC}"/>
              </a:ext>
            </a:extLst>
          </p:cNvPr>
          <p:cNvGrpSpPr/>
          <p:nvPr/>
        </p:nvGrpSpPr>
        <p:grpSpPr>
          <a:xfrm>
            <a:off x="1386486" y="1272138"/>
            <a:ext cx="2521534" cy="4313723"/>
            <a:chOff x="566057" y="1272139"/>
            <a:chExt cx="2521534" cy="4313723"/>
          </a:xfrm>
        </p:grpSpPr>
        <p:grpSp>
          <p:nvGrpSpPr>
            <p:cNvPr id="5" name="Group 4">
              <a:extLst>
                <a:ext uri="{FF2B5EF4-FFF2-40B4-BE49-F238E27FC236}">
                  <a16:creationId xmlns:a16="http://schemas.microsoft.com/office/drawing/2014/main" id="{3FDFFCC8-5C9F-458A-90F7-8319C462B609}"/>
                </a:ext>
              </a:extLst>
            </p:cNvPr>
            <p:cNvGrpSpPr/>
            <p:nvPr/>
          </p:nvGrpSpPr>
          <p:grpSpPr>
            <a:xfrm>
              <a:off x="566058" y="1272139"/>
              <a:ext cx="2521533" cy="4313723"/>
              <a:chOff x="603503" y="1421247"/>
              <a:chExt cx="2521533" cy="4880729"/>
            </a:xfrm>
          </p:grpSpPr>
          <p:sp>
            <p:nvSpPr>
              <p:cNvPr id="6" name="Rectangle 5">
                <a:extLst>
                  <a:ext uri="{FF2B5EF4-FFF2-40B4-BE49-F238E27FC236}">
                    <a16:creationId xmlns:a16="http://schemas.microsoft.com/office/drawing/2014/main" id="{3ECE1A4B-6F3B-41CE-8BAF-AFEC1EBE4B20}"/>
                  </a:ext>
                </a:extLst>
              </p:cNvPr>
              <p:cNvSpPr/>
              <p:nvPr/>
            </p:nvSpPr>
            <p:spPr>
              <a:xfrm>
                <a:off x="603503" y="1421247"/>
                <a:ext cx="2521533" cy="480705"/>
              </a:xfrm>
              <a:prstGeom prst="rect">
                <a:avLst/>
              </a:prstGeom>
              <a:solidFill>
                <a:srgbClr val="CC2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eight"/>
                  <a:ea typeface="+mn-ea"/>
                  <a:cs typeface="+mn-cs"/>
                </a:endParaRPr>
              </a:p>
            </p:txBody>
          </p:sp>
          <p:sp>
            <p:nvSpPr>
              <p:cNvPr id="8" name="Rectangle 7">
                <a:extLst>
                  <a:ext uri="{FF2B5EF4-FFF2-40B4-BE49-F238E27FC236}">
                    <a16:creationId xmlns:a16="http://schemas.microsoft.com/office/drawing/2014/main" id="{21F355F1-62E0-47F2-BDF6-F7F22995A4E5}"/>
                  </a:ext>
                </a:extLst>
              </p:cNvPr>
              <p:cNvSpPr/>
              <p:nvPr/>
            </p:nvSpPr>
            <p:spPr>
              <a:xfrm>
                <a:off x="603503" y="1901952"/>
                <a:ext cx="2521533" cy="4400024"/>
              </a:xfrm>
              <a:prstGeom prst="rect">
                <a:avLst/>
              </a:prstGeom>
              <a:solidFill>
                <a:srgbClr val="CC2D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eight"/>
                  <a:ea typeface="+mn-ea"/>
                  <a:cs typeface="+mn-cs"/>
                </a:endParaRPr>
              </a:p>
            </p:txBody>
          </p:sp>
        </p:grpSp>
        <p:sp>
          <p:nvSpPr>
            <p:cNvPr id="20" name="TextBox 19">
              <a:extLst>
                <a:ext uri="{FF2B5EF4-FFF2-40B4-BE49-F238E27FC236}">
                  <a16:creationId xmlns:a16="http://schemas.microsoft.com/office/drawing/2014/main" id="{E439AEB6-FD7D-442B-B6B8-66427508AE4D}"/>
                </a:ext>
              </a:extLst>
            </p:cNvPr>
            <p:cNvSpPr txBox="1"/>
            <p:nvPr/>
          </p:nvSpPr>
          <p:spPr>
            <a:xfrm>
              <a:off x="566057" y="1288775"/>
              <a:ext cx="25215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rebuchet MS" panose="020B0603020202020204" pitchFamily="34" charset="0"/>
                  <a:ea typeface="+mn-ea"/>
                  <a:cs typeface="Arial" panose="020B0604020202020204" pitchFamily="34" charset="0"/>
                </a:rPr>
                <a:t>It’s Limitless</a:t>
              </a:r>
            </a:p>
          </p:txBody>
        </p:sp>
        <p:sp>
          <p:nvSpPr>
            <p:cNvPr id="24" name="TextBox 23">
              <a:extLst>
                <a:ext uri="{FF2B5EF4-FFF2-40B4-BE49-F238E27FC236}">
                  <a16:creationId xmlns:a16="http://schemas.microsoft.com/office/drawing/2014/main" id="{2C097844-4B86-4A65-B276-44654FA95199}"/>
                </a:ext>
              </a:extLst>
            </p:cNvPr>
            <p:cNvSpPr txBox="1"/>
            <p:nvPr/>
          </p:nvSpPr>
          <p:spPr>
            <a:xfrm>
              <a:off x="788137" y="1940432"/>
              <a:ext cx="2077374" cy="35394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Careers range from Actuaries to Accountants, Data Scientists to  Computer Technologists, Finance Analysts to Fire Investigators, Product Managers to Programmers, Underwriters to Statisticians just to name a few. </a:t>
              </a:r>
              <a:endParaRPr kumimoji="0" lang="en-US" sz="1600" b="1" i="1" u="none" strike="noStrike" kern="0" cap="none" spc="0" normalizeH="0" baseline="0" noProof="0">
                <a:ln>
                  <a:noFill/>
                </a:ln>
                <a:solidFill>
                  <a:srgbClr val="46494D"/>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Freight"/>
                <a:ea typeface="+mn-ea"/>
                <a:cs typeface="+mn-cs"/>
              </a:endParaRPr>
            </a:p>
          </p:txBody>
        </p:sp>
      </p:grpSp>
      <p:grpSp>
        <p:nvGrpSpPr>
          <p:cNvPr id="9" name="Group 8">
            <a:extLst>
              <a:ext uri="{FF2B5EF4-FFF2-40B4-BE49-F238E27FC236}">
                <a16:creationId xmlns:a16="http://schemas.microsoft.com/office/drawing/2014/main" id="{7BECD3D0-47ED-45EE-87B6-A03A756AADB8}"/>
              </a:ext>
            </a:extLst>
          </p:cNvPr>
          <p:cNvGrpSpPr/>
          <p:nvPr/>
        </p:nvGrpSpPr>
        <p:grpSpPr>
          <a:xfrm>
            <a:off x="4570439" y="1275223"/>
            <a:ext cx="2585605" cy="4327276"/>
            <a:chOff x="4570439" y="1275223"/>
            <a:chExt cx="2585605" cy="4327276"/>
          </a:xfrm>
        </p:grpSpPr>
        <p:grpSp>
          <p:nvGrpSpPr>
            <p:cNvPr id="11" name="Group 10">
              <a:extLst>
                <a:ext uri="{FF2B5EF4-FFF2-40B4-BE49-F238E27FC236}">
                  <a16:creationId xmlns:a16="http://schemas.microsoft.com/office/drawing/2014/main" id="{4F589F48-550E-4CE7-AE64-472183290781}"/>
                </a:ext>
              </a:extLst>
            </p:cNvPr>
            <p:cNvGrpSpPr/>
            <p:nvPr/>
          </p:nvGrpSpPr>
          <p:grpSpPr>
            <a:xfrm>
              <a:off x="4634511" y="1288776"/>
              <a:ext cx="2521533" cy="4313723"/>
              <a:chOff x="3368474" y="1421247"/>
              <a:chExt cx="2521533" cy="4880729"/>
            </a:xfrm>
          </p:grpSpPr>
          <p:sp>
            <p:nvSpPr>
              <p:cNvPr id="12" name="Rectangle 11">
                <a:extLst>
                  <a:ext uri="{FF2B5EF4-FFF2-40B4-BE49-F238E27FC236}">
                    <a16:creationId xmlns:a16="http://schemas.microsoft.com/office/drawing/2014/main" id="{22F574FB-1127-40A9-9A2A-3DEC82782C9D}"/>
                  </a:ext>
                </a:extLst>
              </p:cNvPr>
              <p:cNvSpPr/>
              <p:nvPr/>
            </p:nvSpPr>
            <p:spPr>
              <a:xfrm>
                <a:off x="3368474" y="1421247"/>
                <a:ext cx="2521533" cy="480705"/>
              </a:xfrm>
              <a:prstGeom prst="rect">
                <a:avLst/>
              </a:prstGeom>
              <a:solidFill>
                <a:srgbClr val="007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eight"/>
                  <a:ea typeface="+mn-ea"/>
                  <a:cs typeface="+mn-cs"/>
                </a:endParaRPr>
              </a:p>
            </p:txBody>
          </p:sp>
          <p:sp>
            <p:nvSpPr>
              <p:cNvPr id="13" name="Rectangle 12">
                <a:extLst>
                  <a:ext uri="{FF2B5EF4-FFF2-40B4-BE49-F238E27FC236}">
                    <a16:creationId xmlns:a16="http://schemas.microsoft.com/office/drawing/2014/main" id="{338B9608-BFD9-41D7-8E60-C56BB1E0E4C7}"/>
                  </a:ext>
                </a:extLst>
              </p:cNvPr>
              <p:cNvSpPr/>
              <p:nvPr/>
            </p:nvSpPr>
            <p:spPr>
              <a:xfrm>
                <a:off x="3368474" y="1901952"/>
                <a:ext cx="2521533" cy="4400024"/>
              </a:xfrm>
              <a:prstGeom prst="rect">
                <a:avLst/>
              </a:prstGeom>
              <a:solidFill>
                <a:srgbClr val="00739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eight"/>
                  <a:ea typeface="+mn-ea"/>
                  <a:cs typeface="+mn-cs"/>
                </a:endParaRPr>
              </a:p>
            </p:txBody>
          </p:sp>
        </p:grpSp>
        <p:sp>
          <p:nvSpPr>
            <p:cNvPr id="21" name="TextBox 20">
              <a:extLst>
                <a:ext uri="{FF2B5EF4-FFF2-40B4-BE49-F238E27FC236}">
                  <a16:creationId xmlns:a16="http://schemas.microsoft.com/office/drawing/2014/main" id="{346A6FEC-3922-4584-9172-8FF198D4ED6C}"/>
                </a:ext>
              </a:extLst>
            </p:cNvPr>
            <p:cNvSpPr txBox="1"/>
            <p:nvPr/>
          </p:nvSpPr>
          <p:spPr>
            <a:xfrm>
              <a:off x="4570439" y="1275223"/>
              <a:ext cx="25215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rebuchet MS" panose="020B0603020202020204" pitchFamily="34" charset="0"/>
                  <a:ea typeface="+mn-ea"/>
                  <a:cs typeface="Arial" panose="020B0604020202020204" pitchFamily="34" charset="0"/>
                </a:rPr>
                <a:t>It’s Stable</a:t>
              </a:r>
            </a:p>
          </p:txBody>
        </p:sp>
        <p:sp>
          <p:nvSpPr>
            <p:cNvPr id="25" name="TextBox 24">
              <a:extLst>
                <a:ext uri="{FF2B5EF4-FFF2-40B4-BE49-F238E27FC236}">
                  <a16:creationId xmlns:a16="http://schemas.microsoft.com/office/drawing/2014/main" id="{BEB7ACE4-FA0D-436F-9D5F-3DAA6435B040}"/>
                </a:ext>
              </a:extLst>
            </p:cNvPr>
            <p:cNvSpPr txBox="1"/>
            <p:nvPr/>
          </p:nvSpPr>
          <p:spPr>
            <a:xfrm>
              <a:off x="4792520" y="2070320"/>
              <a:ext cx="2077374"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As of August 2022, the Bureau of Labor Statistics unemployment rate for the insurance industry is 1.7%, which is 2% lower than the national average of 3.7%.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Freight"/>
                <a:ea typeface="+mn-ea"/>
                <a:cs typeface="+mn-cs"/>
              </a:endParaRPr>
            </a:p>
          </p:txBody>
        </p:sp>
      </p:grpSp>
      <p:grpSp>
        <p:nvGrpSpPr>
          <p:cNvPr id="4" name="Group 3">
            <a:extLst>
              <a:ext uri="{FF2B5EF4-FFF2-40B4-BE49-F238E27FC236}">
                <a16:creationId xmlns:a16="http://schemas.microsoft.com/office/drawing/2014/main" id="{1244FA6A-DC18-47C5-AB82-801373A1AF86}"/>
              </a:ext>
            </a:extLst>
          </p:cNvPr>
          <p:cNvGrpSpPr/>
          <p:nvPr/>
        </p:nvGrpSpPr>
        <p:grpSpPr>
          <a:xfrm>
            <a:off x="7882535" y="1272138"/>
            <a:ext cx="2521534" cy="4313723"/>
            <a:chOff x="8860971" y="1272139"/>
            <a:chExt cx="2521534" cy="4313723"/>
          </a:xfrm>
        </p:grpSpPr>
        <p:grpSp>
          <p:nvGrpSpPr>
            <p:cNvPr id="14" name="Group 13">
              <a:extLst>
                <a:ext uri="{FF2B5EF4-FFF2-40B4-BE49-F238E27FC236}">
                  <a16:creationId xmlns:a16="http://schemas.microsoft.com/office/drawing/2014/main" id="{496B453B-1B78-44DC-9F14-61081E8531A5}"/>
                </a:ext>
              </a:extLst>
            </p:cNvPr>
            <p:cNvGrpSpPr/>
            <p:nvPr/>
          </p:nvGrpSpPr>
          <p:grpSpPr>
            <a:xfrm>
              <a:off x="8860972" y="1272139"/>
              <a:ext cx="2521533" cy="4313723"/>
              <a:chOff x="8898416" y="1421247"/>
              <a:chExt cx="2521533" cy="4880729"/>
            </a:xfrm>
          </p:grpSpPr>
          <p:sp>
            <p:nvSpPr>
              <p:cNvPr id="15" name="Rectangle 14">
                <a:extLst>
                  <a:ext uri="{FF2B5EF4-FFF2-40B4-BE49-F238E27FC236}">
                    <a16:creationId xmlns:a16="http://schemas.microsoft.com/office/drawing/2014/main" id="{8F9C44C8-0E81-4BA3-BA15-48C4B9DB9CE1}"/>
                  </a:ext>
                </a:extLst>
              </p:cNvPr>
              <p:cNvSpPr/>
              <p:nvPr/>
            </p:nvSpPr>
            <p:spPr>
              <a:xfrm>
                <a:off x="8898416" y="1421247"/>
                <a:ext cx="2521533" cy="48070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eight"/>
                  <a:ea typeface="+mn-ea"/>
                  <a:cs typeface="+mn-cs"/>
                </a:endParaRPr>
              </a:p>
            </p:txBody>
          </p:sp>
          <p:sp>
            <p:nvSpPr>
              <p:cNvPr id="16" name="Rectangle 15">
                <a:extLst>
                  <a:ext uri="{FF2B5EF4-FFF2-40B4-BE49-F238E27FC236}">
                    <a16:creationId xmlns:a16="http://schemas.microsoft.com/office/drawing/2014/main" id="{FA3386D1-B5B1-4C5F-91AA-7C5D846FD5FF}"/>
                  </a:ext>
                </a:extLst>
              </p:cNvPr>
              <p:cNvSpPr/>
              <p:nvPr/>
            </p:nvSpPr>
            <p:spPr>
              <a:xfrm>
                <a:off x="8898416" y="1901952"/>
                <a:ext cx="2521533" cy="4400024"/>
              </a:xfrm>
              <a:prstGeom prst="rect">
                <a:avLst/>
              </a:pr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eight"/>
                  <a:ea typeface="+mn-ea"/>
                  <a:cs typeface="+mn-cs"/>
                </a:endParaRPr>
              </a:p>
            </p:txBody>
          </p:sp>
        </p:grpSp>
        <p:sp>
          <p:nvSpPr>
            <p:cNvPr id="23" name="TextBox 22">
              <a:extLst>
                <a:ext uri="{FF2B5EF4-FFF2-40B4-BE49-F238E27FC236}">
                  <a16:creationId xmlns:a16="http://schemas.microsoft.com/office/drawing/2014/main" id="{27DC2A5C-8B76-4C52-9250-C745C6F11262}"/>
                </a:ext>
              </a:extLst>
            </p:cNvPr>
            <p:cNvSpPr txBox="1"/>
            <p:nvPr/>
          </p:nvSpPr>
          <p:spPr>
            <a:xfrm>
              <a:off x="8860971" y="1288775"/>
              <a:ext cx="25215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rebuchet MS" panose="020B0603020202020204" pitchFamily="34" charset="0"/>
                  <a:ea typeface="+mn-ea"/>
                  <a:cs typeface="Arial" panose="020B0604020202020204" pitchFamily="34" charset="0"/>
                </a:rPr>
                <a:t>It’s Generous </a:t>
              </a:r>
            </a:p>
          </p:txBody>
        </p:sp>
        <p:sp>
          <p:nvSpPr>
            <p:cNvPr id="27" name="TextBox 26">
              <a:extLst>
                <a:ext uri="{FF2B5EF4-FFF2-40B4-BE49-F238E27FC236}">
                  <a16:creationId xmlns:a16="http://schemas.microsoft.com/office/drawing/2014/main" id="{59E9ABFE-B644-4DDD-AC5F-DD9E5CC17009}"/>
                </a:ext>
              </a:extLst>
            </p:cNvPr>
            <p:cNvSpPr txBox="1"/>
            <p:nvPr/>
          </p:nvSpPr>
          <p:spPr>
            <a:xfrm>
              <a:off x="9083049" y="1940433"/>
              <a:ext cx="2077374" cy="32932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Donates millions of dollars a year to charitable organizations and thousands of volunteer service hours according to </a:t>
              </a:r>
              <a:r>
                <a:rPr kumimoji="0" lang="en-US" sz="1600" b="0" i="0" u="none" strike="noStrike" kern="0" cap="none" spc="0" normalizeH="0" baseline="0" noProof="0">
                  <a:ln>
                    <a:noFill/>
                  </a:ln>
                  <a:solidFill>
                    <a:srgbClr val="46494D"/>
                  </a:solidFill>
                  <a:effectLst/>
                  <a:uLnTx/>
                  <a:uFillTx/>
                  <a:latin typeface="Trebuchet MS" panose="020B0603020202020204" pitchFamily="34" charset="0"/>
                  <a:ea typeface="+mn-ea"/>
                  <a:cs typeface="+mn-cs"/>
                  <a:hlinkClick r:id="rId3"/>
                </a:rPr>
                <a:t>mypath.org</a:t>
              </a:r>
              <a:endParaRPr kumimoji="0" lang="en-US" sz="1600" b="0" i="0" u="none" strike="noStrike" kern="0" cap="none" spc="0" normalizeH="0" baseline="0" noProof="0">
                <a:ln>
                  <a:noFill/>
                </a:ln>
                <a:solidFill>
                  <a:srgbClr val="46494D"/>
                </a:solidFill>
                <a:effectLst/>
                <a:uLnTx/>
                <a:uFillTx/>
                <a:latin typeface="Trebuchet MS" panose="020B0603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a collaborative industry effort tasked with educating students about the industry.</a:t>
              </a:r>
            </a:p>
          </p:txBody>
        </p:sp>
      </p:grpSp>
      <p:sp>
        <p:nvSpPr>
          <p:cNvPr id="22" name="Text Placeholder 5">
            <a:extLst>
              <a:ext uri="{FF2B5EF4-FFF2-40B4-BE49-F238E27FC236}">
                <a16:creationId xmlns:a16="http://schemas.microsoft.com/office/drawing/2014/main" id="{63C8E6EB-694C-49F1-A2E3-130BF0A8EEBC}"/>
              </a:ext>
            </a:extLst>
          </p:cNvPr>
          <p:cNvSpPr>
            <a:spLocks noGrp="1"/>
          </p:cNvSpPr>
          <p:nvPr>
            <p:ph type="body" sz="quarter" idx="14"/>
          </p:nvPr>
        </p:nvSpPr>
        <p:spPr>
          <a:xfrm>
            <a:off x="367259" y="506259"/>
            <a:ext cx="11277600" cy="445008"/>
          </a:xfrm>
        </p:spPr>
        <p:txBody>
          <a:bodyPr>
            <a:normAutofit lnSpcReduction="10000"/>
          </a:bodyPr>
          <a:lstStyle/>
          <a:p>
            <a:r>
              <a:rPr lang="en-US">
                <a:solidFill>
                  <a:srgbClr val="E01719"/>
                </a:solidFill>
                <a:latin typeface="Trebuchet MS" panose="020B0603020202020204" pitchFamily="34" charset="0"/>
              </a:rPr>
              <a:t>Why Insurance?</a:t>
            </a:r>
          </a:p>
        </p:txBody>
      </p:sp>
      <p:sp>
        <p:nvSpPr>
          <p:cNvPr id="26" name="TextBox 25">
            <a:extLst>
              <a:ext uri="{FF2B5EF4-FFF2-40B4-BE49-F238E27FC236}">
                <a16:creationId xmlns:a16="http://schemas.microsoft.com/office/drawing/2014/main" id="{BFDCBB59-E7E0-44D5-A0E1-EDE0434928D4}"/>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1558115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1045A0C-4606-4C9F-A622-12618EB07047}"/>
              </a:ext>
            </a:extLst>
          </p:cNvPr>
          <p:cNvSpPr/>
          <p:nvPr/>
        </p:nvSpPr>
        <p:spPr bwMode="auto">
          <a:xfrm>
            <a:off x="640758" y="1534298"/>
            <a:ext cx="2077715" cy="12665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6200" tIns="38100" rIns="76200" bIns="38100" numCol="1" rtlCol="0" anchor="t" anchorCtr="0" compatLnSpc="1">
            <a:prstTxWarp prst="textNoShape">
              <a:avLst/>
            </a:prstTxWarp>
          </a:bodyPr>
          <a:lstStyle/>
          <a:p>
            <a:pPr defTabSz="1088717" eaLnBrk="1" hangingPunct="1"/>
            <a:endParaRPr lang="en-US" sz="2167" b="0">
              <a:solidFill>
                <a:srgbClr val="080808"/>
              </a:solidFill>
              <a:latin typeface="Arial" charset="0"/>
            </a:endParaRPr>
          </a:p>
        </p:txBody>
      </p:sp>
      <p:sp>
        <p:nvSpPr>
          <p:cNvPr id="2" name="Title 1">
            <a:extLst>
              <a:ext uri="{FF2B5EF4-FFF2-40B4-BE49-F238E27FC236}">
                <a16:creationId xmlns:a16="http://schemas.microsoft.com/office/drawing/2014/main" id="{7A85D87C-4626-438E-BE12-34FFC2AFF5B7}"/>
              </a:ext>
            </a:extLst>
          </p:cNvPr>
          <p:cNvSpPr>
            <a:spLocks noGrp="1"/>
          </p:cNvSpPr>
          <p:nvPr>
            <p:ph type="title"/>
          </p:nvPr>
        </p:nvSpPr>
        <p:spPr/>
        <p:txBody>
          <a:bodyPr/>
          <a:lstStyle/>
          <a:p>
            <a:r>
              <a:rPr lang="en-US" dirty="0"/>
              <a:t>The Travelers Companies, Inc.</a:t>
            </a:r>
          </a:p>
        </p:txBody>
      </p:sp>
      <p:sp>
        <p:nvSpPr>
          <p:cNvPr id="3" name="Slide Number Placeholder 2">
            <a:extLst>
              <a:ext uri="{FF2B5EF4-FFF2-40B4-BE49-F238E27FC236}">
                <a16:creationId xmlns:a16="http://schemas.microsoft.com/office/drawing/2014/main" id="{8F35E647-D797-4268-9485-3F1968710454}"/>
              </a:ext>
            </a:extLst>
          </p:cNvPr>
          <p:cNvSpPr>
            <a:spLocks noGrp="1"/>
          </p:cNvSpPr>
          <p:nvPr>
            <p:ph type="sldNum" sz="quarter" idx="11"/>
          </p:nvPr>
        </p:nvSpPr>
        <p:spPr/>
        <p:txBody>
          <a:bodyPr/>
          <a:lstStyle/>
          <a:p>
            <a:pPr eaLnBrk="1" hangingPunct="1">
              <a:defRPr/>
            </a:pPr>
            <a:fld id="{D68BC2D5-3DA5-4F2C-9DE5-26C7FA5F5F37}" type="slidenum">
              <a:rPr lang="en-US" b="0">
                <a:latin typeface="Arial" charset="0"/>
              </a:rPr>
              <a:pPr eaLnBrk="1" hangingPunct="1">
                <a:defRPr/>
              </a:pPr>
              <a:t>6</a:t>
            </a:fld>
            <a:endParaRPr lang="en-US" b="0">
              <a:latin typeface="Arial" charset="0"/>
            </a:endParaRPr>
          </a:p>
        </p:txBody>
      </p:sp>
      <p:cxnSp>
        <p:nvCxnSpPr>
          <p:cNvPr id="5" name="Straight Connector 4">
            <a:extLst>
              <a:ext uri="{FF2B5EF4-FFF2-40B4-BE49-F238E27FC236}">
                <a16:creationId xmlns:a16="http://schemas.microsoft.com/office/drawing/2014/main" id="{B0D420E1-FF71-4592-B326-118FB16FC601}"/>
              </a:ext>
            </a:extLst>
          </p:cNvPr>
          <p:cNvCxnSpPr/>
          <p:nvPr/>
        </p:nvCxnSpPr>
        <p:spPr bwMode="auto">
          <a:xfrm>
            <a:off x="422189" y="3305433"/>
            <a:ext cx="11267103" cy="0"/>
          </a:xfrm>
          <a:prstGeom prst="line">
            <a:avLst/>
          </a:prstGeom>
          <a:solidFill>
            <a:schemeClr val="accent1"/>
          </a:solidFill>
          <a:ln w="38100" cap="flat" cmpd="sng" algn="ctr">
            <a:solidFill>
              <a:schemeClr val="tx1"/>
            </a:solidFill>
            <a:prstDash val="solid"/>
            <a:round/>
            <a:headEnd type="diamond"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A4825630-1FD3-46FA-A0B7-3D3B05CD7561}"/>
              </a:ext>
            </a:extLst>
          </p:cNvPr>
          <p:cNvCxnSpPr/>
          <p:nvPr/>
        </p:nvCxnSpPr>
        <p:spPr bwMode="auto">
          <a:xfrm flipV="1">
            <a:off x="1678464" y="2800867"/>
            <a:ext cx="0" cy="5148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9C79FA7B-4A55-42F0-9B0F-8515AF76ED97}"/>
              </a:ext>
            </a:extLst>
          </p:cNvPr>
          <p:cNvCxnSpPr/>
          <p:nvPr/>
        </p:nvCxnSpPr>
        <p:spPr bwMode="auto">
          <a:xfrm flipV="1">
            <a:off x="3051439" y="3288273"/>
            <a:ext cx="0" cy="5148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18C3F7AD-10D9-4F5C-9BDA-6AFBECBC9F10}"/>
              </a:ext>
            </a:extLst>
          </p:cNvPr>
          <p:cNvCxnSpPr/>
          <p:nvPr/>
        </p:nvCxnSpPr>
        <p:spPr bwMode="auto">
          <a:xfrm flipV="1">
            <a:off x="4362635" y="2797432"/>
            <a:ext cx="0" cy="5148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ADCDE00C-B087-440F-895E-52E4C769ADB4}"/>
              </a:ext>
            </a:extLst>
          </p:cNvPr>
          <p:cNvCxnSpPr/>
          <p:nvPr/>
        </p:nvCxnSpPr>
        <p:spPr bwMode="auto">
          <a:xfrm flipV="1">
            <a:off x="7002183" y="2790566"/>
            <a:ext cx="0" cy="5148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F3154222-BE0C-4C27-8411-91C2E638F2C5}"/>
              </a:ext>
            </a:extLst>
          </p:cNvPr>
          <p:cNvCxnSpPr/>
          <p:nvPr/>
        </p:nvCxnSpPr>
        <p:spPr bwMode="auto">
          <a:xfrm flipV="1">
            <a:off x="9682915" y="2804293"/>
            <a:ext cx="0" cy="5148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E2946668-1700-4D9B-8D14-877C3F98AE8C}"/>
              </a:ext>
            </a:extLst>
          </p:cNvPr>
          <p:cNvCxnSpPr/>
          <p:nvPr/>
        </p:nvCxnSpPr>
        <p:spPr bwMode="auto">
          <a:xfrm flipV="1">
            <a:off x="5732176" y="3291703"/>
            <a:ext cx="0" cy="5148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9CB6E6AB-5F1C-4E6C-B2E5-C0C20D53954C}"/>
              </a:ext>
            </a:extLst>
          </p:cNvPr>
          <p:cNvCxnSpPr/>
          <p:nvPr/>
        </p:nvCxnSpPr>
        <p:spPr bwMode="auto">
          <a:xfrm flipV="1">
            <a:off x="8351129" y="3295136"/>
            <a:ext cx="0" cy="5148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a:extLst>
              <a:ext uri="{FF2B5EF4-FFF2-40B4-BE49-F238E27FC236}">
                <a16:creationId xmlns:a16="http://schemas.microsoft.com/office/drawing/2014/main" id="{D74A98A5-A7DF-4DFF-B44F-0E1E64DA624C}"/>
              </a:ext>
            </a:extLst>
          </p:cNvPr>
          <p:cNvCxnSpPr/>
          <p:nvPr/>
        </p:nvCxnSpPr>
        <p:spPr bwMode="auto">
          <a:xfrm flipV="1">
            <a:off x="11000978" y="3298566"/>
            <a:ext cx="0" cy="5148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A6C34AD0-ED52-42AA-B8C7-3C8223B4101B}"/>
              </a:ext>
            </a:extLst>
          </p:cNvPr>
          <p:cNvSpPr txBox="1"/>
          <p:nvPr/>
        </p:nvSpPr>
        <p:spPr>
          <a:xfrm>
            <a:off x="651055" y="1551465"/>
            <a:ext cx="2077715" cy="1182503"/>
          </a:xfrm>
          <a:prstGeom prst="rect">
            <a:avLst/>
          </a:prstGeom>
          <a:noFill/>
          <a:ln>
            <a:noFill/>
          </a:ln>
        </p:spPr>
        <p:txBody>
          <a:bodyPr wrap="square" rtlCol="0">
            <a:spAutoFit/>
          </a:bodyPr>
          <a:lstStyle/>
          <a:p>
            <a:pPr algn="ctr" defTabSz="761970" eaLnBrk="1" hangingPunct="1"/>
            <a:r>
              <a:rPr lang="en-US" sz="1667" dirty="0">
                <a:solidFill>
                  <a:srgbClr val="FF0000"/>
                </a:solidFill>
                <a:latin typeface="Arial" charset="0"/>
              </a:rPr>
              <a:t>1864</a:t>
            </a:r>
          </a:p>
          <a:p>
            <a:pPr algn="ctr" defTabSz="761970" eaLnBrk="1" hangingPunct="1"/>
            <a:endParaRPr lang="en-US" sz="583" dirty="0">
              <a:solidFill>
                <a:srgbClr val="FF0000"/>
              </a:solidFill>
              <a:latin typeface="Arial" charset="0"/>
            </a:endParaRPr>
          </a:p>
          <a:p>
            <a:pPr algn="ctr" defTabSz="761970" eaLnBrk="1" hangingPunct="1"/>
            <a:r>
              <a:rPr lang="en-US" sz="1167" b="0" dirty="0">
                <a:solidFill>
                  <a:srgbClr val="5B6770"/>
                </a:solidFill>
                <a:latin typeface="Arial" charset="0"/>
              </a:rPr>
              <a:t>First introduced accident insurance stateside for two cents</a:t>
            </a:r>
          </a:p>
          <a:p>
            <a:pPr algn="ctr" defTabSz="761970" eaLnBrk="1" hangingPunct="1"/>
            <a:endParaRPr lang="en-US" sz="1333" dirty="0">
              <a:solidFill>
                <a:srgbClr val="FF0000"/>
              </a:solidFill>
              <a:latin typeface="Arial" charset="0"/>
            </a:endParaRPr>
          </a:p>
        </p:txBody>
      </p:sp>
      <p:sp>
        <p:nvSpPr>
          <p:cNvPr id="25" name="Rectangle 24">
            <a:extLst>
              <a:ext uri="{FF2B5EF4-FFF2-40B4-BE49-F238E27FC236}">
                <a16:creationId xmlns:a16="http://schemas.microsoft.com/office/drawing/2014/main" id="{A46DFC0A-2DB6-468E-BDED-9E98956D6D9E}"/>
              </a:ext>
            </a:extLst>
          </p:cNvPr>
          <p:cNvSpPr/>
          <p:nvPr/>
        </p:nvSpPr>
        <p:spPr bwMode="auto">
          <a:xfrm>
            <a:off x="3321494" y="1537729"/>
            <a:ext cx="2077715" cy="12665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6200" tIns="38100" rIns="76200" bIns="38100" numCol="1" rtlCol="0" anchor="t" anchorCtr="0" compatLnSpc="1">
            <a:prstTxWarp prst="textNoShape">
              <a:avLst/>
            </a:prstTxWarp>
          </a:bodyPr>
          <a:lstStyle/>
          <a:p>
            <a:pPr defTabSz="1088717" eaLnBrk="1" hangingPunct="1"/>
            <a:endParaRPr lang="en-US" sz="2167" b="0">
              <a:solidFill>
                <a:srgbClr val="080808"/>
              </a:solidFill>
              <a:latin typeface="Arial" charset="0"/>
            </a:endParaRPr>
          </a:p>
        </p:txBody>
      </p:sp>
      <p:sp>
        <p:nvSpPr>
          <p:cNvPr id="26" name="Rectangle 25">
            <a:extLst>
              <a:ext uri="{FF2B5EF4-FFF2-40B4-BE49-F238E27FC236}">
                <a16:creationId xmlns:a16="http://schemas.microsoft.com/office/drawing/2014/main" id="{32D3DFBA-993F-42F3-881B-0592EF384AAB}"/>
              </a:ext>
            </a:extLst>
          </p:cNvPr>
          <p:cNvSpPr/>
          <p:nvPr/>
        </p:nvSpPr>
        <p:spPr bwMode="auto">
          <a:xfrm>
            <a:off x="5981630" y="1520564"/>
            <a:ext cx="2077715" cy="12665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6200" tIns="38100" rIns="76200" bIns="38100" numCol="1" rtlCol="0" anchor="t" anchorCtr="0" compatLnSpc="1">
            <a:prstTxWarp prst="textNoShape">
              <a:avLst/>
            </a:prstTxWarp>
          </a:bodyPr>
          <a:lstStyle/>
          <a:p>
            <a:pPr defTabSz="1088717" eaLnBrk="1" hangingPunct="1"/>
            <a:endParaRPr lang="en-US" sz="2167" b="0">
              <a:solidFill>
                <a:srgbClr val="080808"/>
              </a:solidFill>
              <a:latin typeface="Arial" charset="0"/>
            </a:endParaRPr>
          </a:p>
        </p:txBody>
      </p:sp>
      <p:sp>
        <p:nvSpPr>
          <p:cNvPr id="27" name="TextBox 26">
            <a:extLst>
              <a:ext uri="{FF2B5EF4-FFF2-40B4-BE49-F238E27FC236}">
                <a16:creationId xmlns:a16="http://schemas.microsoft.com/office/drawing/2014/main" id="{0F37CA3E-85AB-4551-8C9F-AF8302F7C314}"/>
              </a:ext>
            </a:extLst>
          </p:cNvPr>
          <p:cNvSpPr txBox="1"/>
          <p:nvPr/>
        </p:nvSpPr>
        <p:spPr>
          <a:xfrm>
            <a:off x="3331791" y="1544598"/>
            <a:ext cx="2077715" cy="977383"/>
          </a:xfrm>
          <a:prstGeom prst="rect">
            <a:avLst/>
          </a:prstGeom>
          <a:noFill/>
          <a:ln>
            <a:noFill/>
          </a:ln>
        </p:spPr>
        <p:txBody>
          <a:bodyPr wrap="square" rtlCol="0">
            <a:spAutoFit/>
          </a:bodyPr>
          <a:lstStyle/>
          <a:p>
            <a:pPr algn="ctr" defTabSz="761970" eaLnBrk="1" hangingPunct="1"/>
            <a:r>
              <a:rPr lang="en-US" sz="1667" dirty="0">
                <a:solidFill>
                  <a:srgbClr val="FF0000"/>
                </a:solidFill>
                <a:latin typeface="Arial" charset="0"/>
              </a:rPr>
              <a:t>1919</a:t>
            </a:r>
          </a:p>
          <a:p>
            <a:pPr algn="ctr" defTabSz="761970" eaLnBrk="1" hangingPunct="1"/>
            <a:endParaRPr lang="en-US" sz="583" dirty="0">
              <a:solidFill>
                <a:srgbClr val="FF0000"/>
              </a:solidFill>
              <a:latin typeface="Arial" charset="0"/>
            </a:endParaRPr>
          </a:p>
          <a:p>
            <a:pPr algn="ctr" defTabSz="761970" eaLnBrk="1" hangingPunct="1"/>
            <a:r>
              <a:rPr lang="en-US" sz="1167" b="0" dirty="0">
                <a:solidFill>
                  <a:srgbClr val="5B6770"/>
                </a:solidFill>
                <a:latin typeface="Arial" charset="0"/>
              </a:rPr>
              <a:t>First offered aircraft liability insurance, with a full aviation program</a:t>
            </a:r>
          </a:p>
        </p:txBody>
      </p:sp>
      <p:sp>
        <p:nvSpPr>
          <p:cNvPr id="28" name="TextBox 27">
            <a:extLst>
              <a:ext uri="{FF2B5EF4-FFF2-40B4-BE49-F238E27FC236}">
                <a16:creationId xmlns:a16="http://schemas.microsoft.com/office/drawing/2014/main" id="{53FD1E7D-28E2-4E96-A886-10A6A2D036F2}"/>
              </a:ext>
            </a:extLst>
          </p:cNvPr>
          <p:cNvSpPr txBox="1"/>
          <p:nvPr/>
        </p:nvSpPr>
        <p:spPr>
          <a:xfrm>
            <a:off x="5991933" y="1558325"/>
            <a:ext cx="2077715" cy="977383"/>
          </a:xfrm>
          <a:prstGeom prst="rect">
            <a:avLst/>
          </a:prstGeom>
          <a:noFill/>
          <a:ln>
            <a:noFill/>
          </a:ln>
        </p:spPr>
        <p:txBody>
          <a:bodyPr wrap="square" rtlCol="0">
            <a:spAutoFit/>
          </a:bodyPr>
          <a:lstStyle/>
          <a:p>
            <a:pPr algn="ctr" defTabSz="761970" eaLnBrk="1" hangingPunct="1"/>
            <a:r>
              <a:rPr lang="en-US" sz="1667" dirty="0">
                <a:solidFill>
                  <a:srgbClr val="FF0000"/>
                </a:solidFill>
                <a:latin typeface="Arial" charset="0"/>
              </a:rPr>
              <a:t>1969</a:t>
            </a:r>
          </a:p>
          <a:p>
            <a:pPr algn="ctr" defTabSz="761970" eaLnBrk="1" hangingPunct="1"/>
            <a:endParaRPr lang="en-US" sz="583" dirty="0">
              <a:solidFill>
                <a:srgbClr val="FF0000"/>
              </a:solidFill>
              <a:latin typeface="Arial" charset="0"/>
            </a:endParaRPr>
          </a:p>
          <a:p>
            <a:pPr algn="ctr" defTabSz="761970" eaLnBrk="1" hangingPunct="1"/>
            <a:r>
              <a:rPr lang="en-US" sz="1167" b="0" dirty="0">
                <a:solidFill>
                  <a:srgbClr val="5B6770"/>
                </a:solidFill>
                <a:latin typeface="Arial" charset="0"/>
              </a:rPr>
              <a:t>First issued accident policies for space flight and lunar exploration</a:t>
            </a:r>
          </a:p>
        </p:txBody>
      </p:sp>
      <p:sp>
        <p:nvSpPr>
          <p:cNvPr id="29" name="Rectangle 28">
            <a:extLst>
              <a:ext uri="{FF2B5EF4-FFF2-40B4-BE49-F238E27FC236}">
                <a16:creationId xmlns:a16="http://schemas.microsoft.com/office/drawing/2014/main" id="{E0A825BB-30AE-4453-BB1F-6B50DDEB2041}"/>
              </a:ext>
            </a:extLst>
          </p:cNvPr>
          <p:cNvSpPr/>
          <p:nvPr/>
        </p:nvSpPr>
        <p:spPr bwMode="auto">
          <a:xfrm>
            <a:off x="8641777" y="1534291"/>
            <a:ext cx="2077715" cy="12665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6200" tIns="38100" rIns="76200" bIns="38100" numCol="1" rtlCol="0" anchor="t" anchorCtr="0" compatLnSpc="1">
            <a:prstTxWarp prst="textNoShape">
              <a:avLst/>
            </a:prstTxWarp>
          </a:bodyPr>
          <a:lstStyle/>
          <a:p>
            <a:pPr defTabSz="1088717" eaLnBrk="1" hangingPunct="1"/>
            <a:endParaRPr lang="en-US" sz="2167" b="0">
              <a:solidFill>
                <a:srgbClr val="080808"/>
              </a:solidFill>
              <a:latin typeface="Arial" charset="0"/>
            </a:endParaRPr>
          </a:p>
        </p:txBody>
      </p:sp>
      <p:sp>
        <p:nvSpPr>
          <p:cNvPr id="30" name="TextBox 29">
            <a:extLst>
              <a:ext uri="{FF2B5EF4-FFF2-40B4-BE49-F238E27FC236}">
                <a16:creationId xmlns:a16="http://schemas.microsoft.com/office/drawing/2014/main" id="{28662349-BDDB-45E1-B583-6E9AE1626FD8}"/>
              </a:ext>
            </a:extLst>
          </p:cNvPr>
          <p:cNvSpPr txBox="1"/>
          <p:nvPr/>
        </p:nvSpPr>
        <p:spPr>
          <a:xfrm>
            <a:off x="8652079" y="1551458"/>
            <a:ext cx="2077715" cy="1246880"/>
          </a:xfrm>
          <a:prstGeom prst="rect">
            <a:avLst/>
          </a:prstGeom>
          <a:noFill/>
          <a:ln>
            <a:noFill/>
          </a:ln>
        </p:spPr>
        <p:txBody>
          <a:bodyPr wrap="square" rtlCol="0">
            <a:spAutoFit/>
          </a:bodyPr>
          <a:lstStyle/>
          <a:p>
            <a:pPr algn="ctr" defTabSz="761970" eaLnBrk="1" hangingPunct="1"/>
            <a:r>
              <a:rPr lang="en-US" sz="1667" dirty="0">
                <a:solidFill>
                  <a:srgbClr val="FF0000"/>
                </a:solidFill>
                <a:latin typeface="Arial" charset="0"/>
              </a:rPr>
              <a:t>2019</a:t>
            </a:r>
          </a:p>
          <a:p>
            <a:pPr algn="ctr" defTabSz="761970" eaLnBrk="1" hangingPunct="1"/>
            <a:r>
              <a:rPr lang="en-US" sz="1167" b="0" dirty="0">
                <a:solidFill>
                  <a:srgbClr val="5B6770"/>
                </a:solidFill>
                <a:latin typeface="Arial" charset="0"/>
              </a:rPr>
              <a:t>Announced the Travelers Paying it Forward Savings Program, helping employees save for retirement while tackling student debt </a:t>
            </a:r>
          </a:p>
        </p:txBody>
      </p:sp>
      <p:sp>
        <p:nvSpPr>
          <p:cNvPr id="31" name="Rectangle 30">
            <a:extLst>
              <a:ext uri="{FF2B5EF4-FFF2-40B4-BE49-F238E27FC236}">
                <a16:creationId xmlns:a16="http://schemas.microsoft.com/office/drawing/2014/main" id="{CBAF3022-696F-42E6-B612-7A502469D3E5}"/>
              </a:ext>
            </a:extLst>
          </p:cNvPr>
          <p:cNvSpPr/>
          <p:nvPr/>
        </p:nvSpPr>
        <p:spPr bwMode="auto">
          <a:xfrm>
            <a:off x="2013211" y="3803141"/>
            <a:ext cx="2077715" cy="12665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6200" tIns="38100" rIns="76200" bIns="38100" numCol="1" rtlCol="0" anchor="t" anchorCtr="0" compatLnSpc="1">
            <a:prstTxWarp prst="textNoShape">
              <a:avLst/>
            </a:prstTxWarp>
          </a:bodyPr>
          <a:lstStyle/>
          <a:p>
            <a:pPr defTabSz="1088717" eaLnBrk="1" hangingPunct="1"/>
            <a:endParaRPr lang="en-US" sz="2167" b="0">
              <a:solidFill>
                <a:srgbClr val="080808"/>
              </a:solidFill>
              <a:latin typeface="Arial" charset="0"/>
            </a:endParaRPr>
          </a:p>
        </p:txBody>
      </p:sp>
      <p:sp>
        <p:nvSpPr>
          <p:cNvPr id="32" name="Rectangle 31">
            <a:extLst>
              <a:ext uri="{FF2B5EF4-FFF2-40B4-BE49-F238E27FC236}">
                <a16:creationId xmlns:a16="http://schemas.microsoft.com/office/drawing/2014/main" id="{70AA2545-23B9-4FD7-8ED0-434D73C1F4A5}"/>
              </a:ext>
            </a:extLst>
          </p:cNvPr>
          <p:cNvSpPr/>
          <p:nvPr/>
        </p:nvSpPr>
        <p:spPr bwMode="auto">
          <a:xfrm>
            <a:off x="4701338" y="3813439"/>
            <a:ext cx="2077715" cy="12665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6200" tIns="38100" rIns="76200" bIns="38100" numCol="1" rtlCol="0" anchor="t" anchorCtr="0" compatLnSpc="1">
            <a:prstTxWarp prst="textNoShape">
              <a:avLst/>
            </a:prstTxWarp>
          </a:bodyPr>
          <a:lstStyle/>
          <a:p>
            <a:pPr defTabSz="1088717" eaLnBrk="1" hangingPunct="1"/>
            <a:endParaRPr lang="en-US" sz="2167" b="0">
              <a:solidFill>
                <a:srgbClr val="080808"/>
              </a:solidFill>
              <a:latin typeface="Arial" charset="0"/>
            </a:endParaRPr>
          </a:p>
        </p:txBody>
      </p:sp>
      <p:sp>
        <p:nvSpPr>
          <p:cNvPr id="33" name="Rectangle 32">
            <a:extLst>
              <a:ext uri="{FF2B5EF4-FFF2-40B4-BE49-F238E27FC236}">
                <a16:creationId xmlns:a16="http://schemas.microsoft.com/office/drawing/2014/main" id="{7359D19D-1161-43BD-B764-3B43F0F9120D}"/>
              </a:ext>
            </a:extLst>
          </p:cNvPr>
          <p:cNvSpPr/>
          <p:nvPr/>
        </p:nvSpPr>
        <p:spPr bwMode="auto">
          <a:xfrm>
            <a:off x="7321398" y="3809996"/>
            <a:ext cx="2077715" cy="12665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6200" tIns="38100" rIns="76200" bIns="38100" numCol="1" rtlCol="0" anchor="t" anchorCtr="0" compatLnSpc="1">
            <a:prstTxWarp prst="textNoShape">
              <a:avLst/>
            </a:prstTxWarp>
          </a:bodyPr>
          <a:lstStyle/>
          <a:p>
            <a:pPr defTabSz="1088717" eaLnBrk="1" hangingPunct="1"/>
            <a:endParaRPr lang="en-US" sz="2167" b="0">
              <a:solidFill>
                <a:srgbClr val="080808"/>
              </a:solidFill>
              <a:latin typeface="Arial" charset="0"/>
            </a:endParaRPr>
          </a:p>
        </p:txBody>
      </p:sp>
      <p:sp>
        <p:nvSpPr>
          <p:cNvPr id="34" name="Rectangle 33">
            <a:extLst>
              <a:ext uri="{FF2B5EF4-FFF2-40B4-BE49-F238E27FC236}">
                <a16:creationId xmlns:a16="http://schemas.microsoft.com/office/drawing/2014/main" id="{E29B8417-EE43-4DFE-BE7A-60777EAA4C89}"/>
              </a:ext>
            </a:extLst>
          </p:cNvPr>
          <p:cNvSpPr/>
          <p:nvPr/>
        </p:nvSpPr>
        <p:spPr bwMode="auto">
          <a:xfrm>
            <a:off x="9963269" y="3799698"/>
            <a:ext cx="2077715" cy="12665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76200" tIns="38100" rIns="76200" bIns="38100" numCol="1" rtlCol="0" anchor="t" anchorCtr="0" compatLnSpc="1">
            <a:prstTxWarp prst="textNoShape">
              <a:avLst/>
            </a:prstTxWarp>
          </a:bodyPr>
          <a:lstStyle/>
          <a:p>
            <a:pPr defTabSz="1088717" eaLnBrk="1" hangingPunct="1"/>
            <a:endParaRPr lang="en-US" sz="2167" b="0">
              <a:solidFill>
                <a:srgbClr val="080808"/>
              </a:solidFill>
              <a:latin typeface="Arial" charset="0"/>
            </a:endParaRPr>
          </a:p>
        </p:txBody>
      </p:sp>
      <p:sp>
        <p:nvSpPr>
          <p:cNvPr id="35" name="TextBox 34">
            <a:extLst>
              <a:ext uri="{FF2B5EF4-FFF2-40B4-BE49-F238E27FC236}">
                <a16:creationId xmlns:a16="http://schemas.microsoft.com/office/drawing/2014/main" id="{CD20FA4C-95CC-46AE-83DF-B40CE546C365}"/>
              </a:ext>
            </a:extLst>
          </p:cNvPr>
          <p:cNvSpPr txBox="1"/>
          <p:nvPr/>
        </p:nvSpPr>
        <p:spPr>
          <a:xfrm>
            <a:off x="2000009" y="3851192"/>
            <a:ext cx="2077715" cy="1054328"/>
          </a:xfrm>
          <a:prstGeom prst="rect">
            <a:avLst/>
          </a:prstGeom>
          <a:noFill/>
          <a:ln>
            <a:noFill/>
          </a:ln>
        </p:spPr>
        <p:txBody>
          <a:bodyPr wrap="square" rtlCol="0">
            <a:spAutoFit/>
          </a:bodyPr>
          <a:lstStyle/>
          <a:p>
            <a:pPr algn="ctr" defTabSz="761970" eaLnBrk="1" hangingPunct="1"/>
            <a:r>
              <a:rPr lang="en-US" sz="1667" dirty="0">
                <a:solidFill>
                  <a:srgbClr val="FF0000"/>
                </a:solidFill>
                <a:latin typeface="Arial" charset="0"/>
              </a:rPr>
              <a:t>1897</a:t>
            </a:r>
          </a:p>
          <a:p>
            <a:pPr algn="ctr" defTabSz="761970" eaLnBrk="1" hangingPunct="1"/>
            <a:endParaRPr lang="en-US" sz="583" dirty="0">
              <a:solidFill>
                <a:srgbClr val="FF0000"/>
              </a:solidFill>
              <a:latin typeface="Arial" charset="0"/>
            </a:endParaRPr>
          </a:p>
          <a:p>
            <a:pPr algn="ctr" defTabSz="761970" eaLnBrk="1" hangingPunct="1"/>
            <a:r>
              <a:rPr lang="en-US" sz="1167" b="0" dirty="0">
                <a:solidFill>
                  <a:srgbClr val="5B6770"/>
                </a:solidFill>
                <a:latin typeface="Arial" charset="0"/>
              </a:rPr>
              <a:t>First issued an automobile insurance policy</a:t>
            </a:r>
          </a:p>
          <a:p>
            <a:pPr algn="ctr" defTabSz="761970" eaLnBrk="1" hangingPunct="1"/>
            <a:endParaRPr lang="en-US" sz="1667" dirty="0">
              <a:solidFill>
                <a:srgbClr val="FF0000"/>
              </a:solidFill>
              <a:latin typeface="Arial" charset="0"/>
            </a:endParaRPr>
          </a:p>
        </p:txBody>
      </p:sp>
      <p:sp>
        <p:nvSpPr>
          <p:cNvPr id="36" name="TextBox 35">
            <a:extLst>
              <a:ext uri="{FF2B5EF4-FFF2-40B4-BE49-F238E27FC236}">
                <a16:creationId xmlns:a16="http://schemas.microsoft.com/office/drawing/2014/main" id="{0485829E-FB88-4A67-88E4-25A6F9E57056}"/>
              </a:ext>
            </a:extLst>
          </p:cNvPr>
          <p:cNvSpPr txBox="1"/>
          <p:nvPr/>
        </p:nvSpPr>
        <p:spPr>
          <a:xfrm>
            <a:off x="4704766" y="3844333"/>
            <a:ext cx="2077715" cy="1246880"/>
          </a:xfrm>
          <a:prstGeom prst="rect">
            <a:avLst/>
          </a:prstGeom>
          <a:noFill/>
          <a:ln>
            <a:noFill/>
          </a:ln>
        </p:spPr>
        <p:txBody>
          <a:bodyPr wrap="square" rtlCol="0">
            <a:spAutoFit/>
          </a:bodyPr>
          <a:lstStyle/>
          <a:p>
            <a:pPr algn="ctr" defTabSz="761970" eaLnBrk="1" hangingPunct="1"/>
            <a:r>
              <a:rPr lang="en-US" sz="1667" dirty="0">
                <a:solidFill>
                  <a:srgbClr val="FF0000"/>
                </a:solidFill>
                <a:latin typeface="Arial" charset="0"/>
              </a:rPr>
              <a:t>1968</a:t>
            </a:r>
          </a:p>
          <a:p>
            <a:pPr algn="ctr" defTabSz="761970" eaLnBrk="1" hangingPunct="1"/>
            <a:r>
              <a:rPr lang="en-US" sz="1167" b="0" dirty="0">
                <a:solidFill>
                  <a:srgbClr val="5B6770"/>
                </a:solidFill>
                <a:latin typeface="Arial" charset="0"/>
              </a:rPr>
              <a:t>First pioneered the “CAT Van”, a specially modified RV used as a mobile claim office to assist policyholders after disasters</a:t>
            </a:r>
          </a:p>
        </p:txBody>
      </p:sp>
      <p:sp>
        <p:nvSpPr>
          <p:cNvPr id="37" name="TextBox 36">
            <a:extLst>
              <a:ext uri="{FF2B5EF4-FFF2-40B4-BE49-F238E27FC236}">
                <a16:creationId xmlns:a16="http://schemas.microsoft.com/office/drawing/2014/main" id="{8A91F5B3-7F57-40F5-96FB-577BC7BC65CC}"/>
              </a:ext>
            </a:extLst>
          </p:cNvPr>
          <p:cNvSpPr txBox="1"/>
          <p:nvPr/>
        </p:nvSpPr>
        <p:spPr>
          <a:xfrm>
            <a:off x="7334018" y="3827169"/>
            <a:ext cx="2077715" cy="1246880"/>
          </a:xfrm>
          <a:prstGeom prst="rect">
            <a:avLst/>
          </a:prstGeom>
          <a:noFill/>
          <a:ln>
            <a:noFill/>
          </a:ln>
        </p:spPr>
        <p:txBody>
          <a:bodyPr wrap="square" rtlCol="0">
            <a:spAutoFit/>
          </a:bodyPr>
          <a:lstStyle/>
          <a:p>
            <a:pPr algn="ctr" defTabSz="761970" eaLnBrk="1" hangingPunct="1"/>
            <a:r>
              <a:rPr lang="en-US" sz="1667" dirty="0">
                <a:solidFill>
                  <a:srgbClr val="FF0000"/>
                </a:solidFill>
                <a:latin typeface="Arial" charset="0"/>
              </a:rPr>
              <a:t>2016</a:t>
            </a:r>
          </a:p>
          <a:p>
            <a:pPr algn="ctr" defTabSz="761970" eaLnBrk="1" hangingPunct="1"/>
            <a:r>
              <a:rPr lang="en-US" sz="1167" b="0" dirty="0">
                <a:solidFill>
                  <a:srgbClr val="5B6770"/>
                </a:solidFill>
                <a:latin typeface="Arial" charset="0"/>
              </a:rPr>
              <a:t>Created the first Early Severity Predictor, the first predictive model to help injured employees avoid chronic pain and opioid use </a:t>
            </a:r>
          </a:p>
        </p:txBody>
      </p:sp>
      <p:sp>
        <p:nvSpPr>
          <p:cNvPr id="38" name="TextBox 37">
            <a:extLst>
              <a:ext uri="{FF2B5EF4-FFF2-40B4-BE49-F238E27FC236}">
                <a16:creationId xmlns:a16="http://schemas.microsoft.com/office/drawing/2014/main" id="{819BA89B-07FD-492D-95FC-10F648C10F90}"/>
              </a:ext>
            </a:extLst>
          </p:cNvPr>
          <p:cNvSpPr txBox="1"/>
          <p:nvPr/>
        </p:nvSpPr>
        <p:spPr>
          <a:xfrm>
            <a:off x="9963269" y="3820300"/>
            <a:ext cx="2077715" cy="1156983"/>
          </a:xfrm>
          <a:prstGeom prst="rect">
            <a:avLst/>
          </a:prstGeom>
          <a:noFill/>
          <a:ln>
            <a:noFill/>
          </a:ln>
        </p:spPr>
        <p:txBody>
          <a:bodyPr wrap="square" rtlCol="0">
            <a:spAutoFit/>
          </a:bodyPr>
          <a:lstStyle/>
          <a:p>
            <a:pPr algn="ctr" defTabSz="761970" eaLnBrk="1" hangingPunct="1"/>
            <a:r>
              <a:rPr lang="en-US" sz="1667" dirty="0">
                <a:solidFill>
                  <a:srgbClr val="FF0000"/>
                </a:solidFill>
                <a:latin typeface="Arial" charset="0"/>
              </a:rPr>
              <a:t>2019</a:t>
            </a:r>
            <a:r>
              <a:rPr lang="en-US" sz="1333" dirty="0">
                <a:solidFill>
                  <a:srgbClr val="FF0000"/>
                </a:solidFill>
                <a:latin typeface="Arial" charset="0"/>
              </a:rPr>
              <a:t>+</a:t>
            </a:r>
          </a:p>
          <a:p>
            <a:pPr algn="ctr" defTabSz="761970" eaLnBrk="1" hangingPunct="1"/>
            <a:endParaRPr lang="en-US" sz="583" dirty="0">
              <a:solidFill>
                <a:srgbClr val="FF0000"/>
              </a:solidFill>
              <a:latin typeface="Arial" charset="0"/>
            </a:endParaRPr>
          </a:p>
          <a:p>
            <a:pPr algn="ctr" defTabSz="761970" eaLnBrk="1" hangingPunct="1"/>
            <a:r>
              <a:rPr lang="en-US" sz="1167" b="0" dirty="0">
                <a:solidFill>
                  <a:srgbClr val="5B6770"/>
                </a:solidFill>
                <a:latin typeface="Arial" charset="0"/>
              </a:rPr>
              <a:t>Investing in machine learning, artificial intelligence, and straight through processing </a:t>
            </a:r>
          </a:p>
        </p:txBody>
      </p:sp>
      <p:pic>
        <p:nvPicPr>
          <p:cNvPr id="40" name="Graphic 39" descr="Crash with solid fill">
            <a:extLst>
              <a:ext uri="{FF2B5EF4-FFF2-40B4-BE49-F238E27FC236}">
                <a16:creationId xmlns:a16="http://schemas.microsoft.com/office/drawing/2014/main" id="{544E9BF6-268B-48C4-8C3B-0A8FCB27C6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6148" y="2803728"/>
            <a:ext cx="570354" cy="570354"/>
          </a:xfrm>
          <a:prstGeom prst="rect">
            <a:avLst/>
          </a:prstGeom>
        </p:spPr>
      </p:pic>
      <p:pic>
        <p:nvPicPr>
          <p:cNvPr id="42" name="Graphic 41" descr="Car with solid fill">
            <a:extLst>
              <a:ext uri="{FF2B5EF4-FFF2-40B4-BE49-F238E27FC236}">
                <a16:creationId xmlns:a16="http://schemas.microsoft.com/office/drawing/2014/main" id="{C092725A-2009-45FB-A539-4903C7EC73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04310" y="2914137"/>
            <a:ext cx="525163" cy="525163"/>
          </a:xfrm>
          <a:prstGeom prst="rect">
            <a:avLst/>
          </a:prstGeom>
        </p:spPr>
      </p:pic>
      <p:pic>
        <p:nvPicPr>
          <p:cNvPr id="44" name="Graphic 43" descr="Take Off with solid fill">
            <a:extLst>
              <a:ext uri="{FF2B5EF4-FFF2-40B4-BE49-F238E27FC236}">
                <a16:creationId xmlns:a16="http://schemas.microsoft.com/office/drawing/2014/main" id="{6C760734-FBCC-4F8F-A76E-85AA9FC58B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17212" y="2905468"/>
            <a:ext cx="525161" cy="525161"/>
          </a:xfrm>
          <a:prstGeom prst="rect">
            <a:avLst/>
          </a:prstGeom>
        </p:spPr>
      </p:pic>
      <p:pic>
        <p:nvPicPr>
          <p:cNvPr id="46" name="Graphic 45" descr="Rv with solid fill">
            <a:extLst>
              <a:ext uri="{FF2B5EF4-FFF2-40B4-BE49-F238E27FC236}">
                <a16:creationId xmlns:a16="http://schemas.microsoft.com/office/drawing/2014/main" id="{75916F5F-8D34-4EFF-A878-5F61A36B44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78160" y="2893538"/>
            <a:ext cx="525161" cy="525161"/>
          </a:xfrm>
          <a:prstGeom prst="rect">
            <a:avLst/>
          </a:prstGeom>
        </p:spPr>
      </p:pic>
      <p:pic>
        <p:nvPicPr>
          <p:cNvPr id="48" name="Graphic 47" descr="Rocket with solid fill">
            <a:extLst>
              <a:ext uri="{FF2B5EF4-FFF2-40B4-BE49-F238E27FC236}">
                <a16:creationId xmlns:a16="http://schemas.microsoft.com/office/drawing/2014/main" id="{0E1D91E4-D99B-48E9-8213-E27E712761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91873" y="2872945"/>
            <a:ext cx="453078" cy="453078"/>
          </a:xfrm>
          <a:prstGeom prst="rect">
            <a:avLst/>
          </a:prstGeom>
        </p:spPr>
      </p:pic>
      <p:pic>
        <p:nvPicPr>
          <p:cNvPr id="55" name="Graphic 54" descr="Statistics with solid fill">
            <a:extLst>
              <a:ext uri="{FF2B5EF4-FFF2-40B4-BE49-F238E27FC236}">
                <a16:creationId xmlns:a16="http://schemas.microsoft.com/office/drawing/2014/main" id="{C43FA2E2-654D-446A-B550-D8E58D6B67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62790" y="2831754"/>
            <a:ext cx="525161" cy="525161"/>
          </a:xfrm>
          <a:prstGeom prst="rect">
            <a:avLst/>
          </a:prstGeom>
        </p:spPr>
      </p:pic>
      <p:pic>
        <p:nvPicPr>
          <p:cNvPr id="57" name="Graphic 56" descr="Money with solid fill">
            <a:extLst>
              <a:ext uri="{FF2B5EF4-FFF2-40B4-BE49-F238E27FC236}">
                <a16:creationId xmlns:a16="http://schemas.microsoft.com/office/drawing/2014/main" id="{E6EFD598-DF76-4BAA-97F5-1F9D42E75D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14122" y="2803167"/>
            <a:ext cx="539512" cy="539512"/>
          </a:xfrm>
          <a:prstGeom prst="rect">
            <a:avLst/>
          </a:prstGeom>
        </p:spPr>
      </p:pic>
      <p:pic>
        <p:nvPicPr>
          <p:cNvPr id="59" name="Graphic 58" descr="Database with solid fill">
            <a:extLst>
              <a:ext uri="{FF2B5EF4-FFF2-40B4-BE49-F238E27FC236}">
                <a16:creationId xmlns:a16="http://schemas.microsoft.com/office/drawing/2014/main" id="{47794604-BB35-42B2-9B19-CAB1DD54582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43523" y="2800865"/>
            <a:ext cx="525159" cy="525159"/>
          </a:xfrm>
          <a:prstGeom prst="rect">
            <a:avLst/>
          </a:prstGeom>
        </p:spPr>
      </p:pic>
      <p:sp>
        <p:nvSpPr>
          <p:cNvPr id="43" name="TextBox 42">
            <a:extLst>
              <a:ext uri="{FF2B5EF4-FFF2-40B4-BE49-F238E27FC236}">
                <a16:creationId xmlns:a16="http://schemas.microsoft.com/office/drawing/2014/main" id="{9B419FE4-3D33-45F6-8926-7AB4795B9B69}"/>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292563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ppt_x"/>
                                          </p:val>
                                        </p:tav>
                                        <p:tav tm="100000">
                                          <p:val>
                                            <p:strVal val="#ppt_x"/>
                                          </p:val>
                                        </p:tav>
                                      </p:tavLst>
                                    </p:anim>
                                    <p:anim calcmode="lin" valueType="num">
                                      <p:cBhvr additive="base">
                                        <p:cTn id="56"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additive="base">
                                        <p:cTn id="73" dur="500" fill="hold"/>
                                        <p:tgtEl>
                                          <p:spTgt spid="46"/>
                                        </p:tgtEl>
                                        <p:attrNameLst>
                                          <p:attrName>ppt_x</p:attrName>
                                        </p:attrNameLst>
                                      </p:cBhvr>
                                      <p:tavLst>
                                        <p:tav tm="0">
                                          <p:val>
                                            <p:strVal val="#ppt_x"/>
                                          </p:val>
                                        </p:tav>
                                        <p:tav tm="100000">
                                          <p:val>
                                            <p:strVal val="#ppt_x"/>
                                          </p:val>
                                        </p:tav>
                                      </p:tavLst>
                                    </p:anim>
                                    <p:anim calcmode="lin" valueType="num">
                                      <p:cBhvr additive="base">
                                        <p:cTn id="7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1" fill="hold" nodeType="click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anim calcmode="lin" valueType="num">
                                      <p:cBhvr additive="base">
                                        <p:cTn id="91" dur="500" fill="hold"/>
                                        <p:tgtEl>
                                          <p:spTgt spid="48"/>
                                        </p:tgtEl>
                                        <p:attrNameLst>
                                          <p:attrName>ppt_x</p:attrName>
                                        </p:attrNameLst>
                                      </p:cBhvr>
                                      <p:tavLst>
                                        <p:tav tm="0">
                                          <p:val>
                                            <p:strVal val="#ppt_x"/>
                                          </p:val>
                                        </p:tav>
                                        <p:tav tm="100000">
                                          <p:val>
                                            <p:strVal val="#ppt_x"/>
                                          </p:val>
                                        </p:tav>
                                      </p:tavLst>
                                    </p:anim>
                                    <p:anim calcmode="lin" valueType="num">
                                      <p:cBhvr additive="base">
                                        <p:cTn id="92"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500" fill="hold"/>
                                        <p:tgtEl>
                                          <p:spTgt spid="55"/>
                                        </p:tgtEl>
                                        <p:attrNameLst>
                                          <p:attrName>ppt_x</p:attrName>
                                        </p:attrNameLst>
                                      </p:cBhvr>
                                      <p:tavLst>
                                        <p:tav tm="0">
                                          <p:val>
                                            <p:strVal val="#ppt_x"/>
                                          </p:val>
                                        </p:tav>
                                        <p:tav tm="100000">
                                          <p:val>
                                            <p:strVal val="#ppt_x"/>
                                          </p:val>
                                        </p:tav>
                                      </p:tavLst>
                                    </p:anim>
                                    <p:anim calcmode="lin" valueType="num">
                                      <p:cBhvr additive="base">
                                        <p:cTn id="98" dur="500" fill="hold"/>
                                        <p:tgtEl>
                                          <p:spTgt spid="5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fill="hold"/>
                                        <p:tgtEl>
                                          <p:spTgt spid="14"/>
                                        </p:tgtEl>
                                        <p:attrNameLst>
                                          <p:attrName>ppt_x</p:attrName>
                                        </p:attrNameLst>
                                      </p:cBhvr>
                                      <p:tavLst>
                                        <p:tav tm="0">
                                          <p:val>
                                            <p:strVal val="#ppt_x"/>
                                          </p:val>
                                        </p:tav>
                                        <p:tav tm="100000">
                                          <p:val>
                                            <p:strVal val="#ppt_x"/>
                                          </p:val>
                                        </p:tav>
                                      </p:tavLst>
                                    </p:anim>
                                    <p:anim calcmode="lin" valueType="num">
                                      <p:cBhvr additive="base">
                                        <p:cTn id="102" dur="500" fill="hold"/>
                                        <p:tgtEl>
                                          <p:spTgt spid="14"/>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fill="hold"/>
                                        <p:tgtEl>
                                          <p:spTgt spid="33"/>
                                        </p:tgtEl>
                                        <p:attrNameLst>
                                          <p:attrName>ppt_x</p:attrName>
                                        </p:attrNameLst>
                                      </p:cBhvr>
                                      <p:tavLst>
                                        <p:tav tm="0">
                                          <p:val>
                                            <p:strVal val="#ppt_x"/>
                                          </p:val>
                                        </p:tav>
                                        <p:tav tm="100000">
                                          <p:val>
                                            <p:strVal val="#ppt_x"/>
                                          </p:val>
                                        </p:tav>
                                      </p:tavLst>
                                    </p:anim>
                                    <p:anim calcmode="lin" valueType="num">
                                      <p:cBhvr additive="base">
                                        <p:cTn id="106" dur="500" fill="hold"/>
                                        <p:tgtEl>
                                          <p:spTgt spid="3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additive="base">
                                        <p:cTn id="109" dur="500" fill="hold"/>
                                        <p:tgtEl>
                                          <p:spTgt spid="37"/>
                                        </p:tgtEl>
                                        <p:attrNameLst>
                                          <p:attrName>ppt_x</p:attrName>
                                        </p:attrNameLst>
                                      </p:cBhvr>
                                      <p:tavLst>
                                        <p:tav tm="0">
                                          <p:val>
                                            <p:strVal val="#ppt_x"/>
                                          </p:val>
                                        </p:tav>
                                        <p:tav tm="100000">
                                          <p:val>
                                            <p:strVal val="#ppt_x"/>
                                          </p:val>
                                        </p:tav>
                                      </p:tavLst>
                                    </p:anim>
                                    <p:anim calcmode="lin" valueType="num">
                                      <p:cBhvr additive="base">
                                        <p:cTn id="11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1" fill="hold" nodeType="clickEffect">
                                  <p:stCondLst>
                                    <p:cond delay="0"/>
                                  </p:stCondLst>
                                  <p:childTnLst>
                                    <p:set>
                                      <p:cBhvr>
                                        <p:cTn id="114" dur="1" fill="hold">
                                          <p:stCondLst>
                                            <p:cond delay="0"/>
                                          </p:stCondLst>
                                        </p:cTn>
                                        <p:tgtEl>
                                          <p:spTgt spid="12"/>
                                        </p:tgtEl>
                                        <p:attrNameLst>
                                          <p:attrName>style.visibility</p:attrName>
                                        </p:attrNameLst>
                                      </p:cBhvr>
                                      <p:to>
                                        <p:strVal val="visible"/>
                                      </p:to>
                                    </p:set>
                                    <p:anim calcmode="lin" valueType="num">
                                      <p:cBhvr additive="base">
                                        <p:cTn id="115" dur="500" fill="hold"/>
                                        <p:tgtEl>
                                          <p:spTgt spid="12"/>
                                        </p:tgtEl>
                                        <p:attrNameLst>
                                          <p:attrName>ppt_x</p:attrName>
                                        </p:attrNameLst>
                                      </p:cBhvr>
                                      <p:tavLst>
                                        <p:tav tm="0">
                                          <p:val>
                                            <p:strVal val="#ppt_x"/>
                                          </p:val>
                                        </p:tav>
                                        <p:tav tm="100000">
                                          <p:val>
                                            <p:strVal val="#ppt_x"/>
                                          </p:val>
                                        </p:tav>
                                      </p:tavLst>
                                    </p:anim>
                                    <p:anim calcmode="lin" valueType="num">
                                      <p:cBhvr additive="base">
                                        <p:cTn id="116" dur="500" fill="hold"/>
                                        <p:tgtEl>
                                          <p:spTgt spid="12"/>
                                        </p:tgtEl>
                                        <p:attrNameLst>
                                          <p:attrName>ppt_y</p:attrName>
                                        </p:attrNameLst>
                                      </p:cBhvr>
                                      <p:tavLst>
                                        <p:tav tm="0">
                                          <p:val>
                                            <p:strVal val="0-#ppt_h/2"/>
                                          </p:val>
                                        </p:tav>
                                        <p:tav tm="100000">
                                          <p:val>
                                            <p:strVal val="#ppt_y"/>
                                          </p:val>
                                        </p:tav>
                                      </p:tavLst>
                                    </p:anim>
                                  </p:childTnLst>
                                </p:cTn>
                              </p:par>
                              <p:par>
                                <p:cTn id="117" presetID="2" presetClass="entr" presetSubtype="1" fill="hold" grpId="0" nodeType="with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ppt_x"/>
                                          </p:val>
                                        </p:tav>
                                        <p:tav tm="100000">
                                          <p:val>
                                            <p:strVal val="#ppt_x"/>
                                          </p:val>
                                        </p:tav>
                                      </p:tavLst>
                                    </p:anim>
                                    <p:anim calcmode="lin" valueType="num">
                                      <p:cBhvr additive="base">
                                        <p:cTn id="120" dur="500" fill="hold"/>
                                        <p:tgtEl>
                                          <p:spTgt spid="29"/>
                                        </p:tgtEl>
                                        <p:attrNameLst>
                                          <p:attrName>ppt_y</p:attrName>
                                        </p:attrNameLst>
                                      </p:cBhvr>
                                      <p:tavLst>
                                        <p:tav tm="0">
                                          <p:val>
                                            <p:strVal val="0-#ppt_h/2"/>
                                          </p:val>
                                        </p:tav>
                                        <p:tav tm="100000">
                                          <p:val>
                                            <p:strVal val="#ppt_y"/>
                                          </p:val>
                                        </p:tav>
                                      </p:tavLst>
                                    </p:anim>
                                  </p:childTnLst>
                                </p:cTn>
                              </p:par>
                              <p:par>
                                <p:cTn id="121" presetID="2" presetClass="entr" presetSubtype="1" fill="hold" grpId="0" nodeType="withEffect">
                                  <p:stCondLst>
                                    <p:cond delay="0"/>
                                  </p:stCondLst>
                                  <p:childTnLst>
                                    <p:set>
                                      <p:cBhvr>
                                        <p:cTn id="122" dur="1" fill="hold">
                                          <p:stCondLst>
                                            <p:cond delay="0"/>
                                          </p:stCondLst>
                                        </p:cTn>
                                        <p:tgtEl>
                                          <p:spTgt spid="30"/>
                                        </p:tgtEl>
                                        <p:attrNameLst>
                                          <p:attrName>style.visibility</p:attrName>
                                        </p:attrNameLst>
                                      </p:cBhvr>
                                      <p:to>
                                        <p:strVal val="visible"/>
                                      </p:to>
                                    </p:set>
                                    <p:anim calcmode="lin" valueType="num">
                                      <p:cBhvr additive="base">
                                        <p:cTn id="123" dur="500" fill="hold"/>
                                        <p:tgtEl>
                                          <p:spTgt spid="30"/>
                                        </p:tgtEl>
                                        <p:attrNameLst>
                                          <p:attrName>ppt_x</p:attrName>
                                        </p:attrNameLst>
                                      </p:cBhvr>
                                      <p:tavLst>
                                        <p:tav tm="0">
                                          <p:val>
                                            <p:strVal val="#ppt_x"/>
                                          </p:val>
                                        </p:tav>
                                        <p:tav tm="100000">
                                          <p:val>
                                            <p:strVal val="#ppt_x"/>
                                          </p:val>
                                        </p:tav>
                                      </p:tavLst>
                                    </p:anim>
                                    <p:anim calcmode="lin" valueType="num">
                                      <p:cBhvr additive="base">
                                        <p:cTn id="124" dur="500" fill="hold"/>
                                        <p:tgtEl>
                                          <p:spTgt spid="30"/>
                                        </p:tgtEl>
                                        <p:attrNameLst>
                                          <p:attrName>ppt_y</p:attrName>
                                        </p:attrNameLst>
                                      </p:cBhvr>
                                      <p:tavLst>
                                        <p:tav tm="0">
                                          <p:val>
                                            <p:strVal val="0-#ppt_h/2"/>
                                          </p:val>
                                        </p:tav>
                                        <p:tav tm="100000">
                                          <p:val>
                                            <p:strVal val="#ppt_y"/>
                                          </p:val>
                                        </p:tav>
                                      </p:tavLst>
                                    </p:anim>
                                  </p:childTnLst>
                                </p:cTn>
                              </p:par>
                              <p:par>
                                <p:cTn id="125" presetID="2" presetClass="entr" presetSubtype="1" fill="hold" nodeType="withEffect">
                                  <p:stCondLst>
                                    <p:cond delay="0"/>
                                  </p:stCondLst>
                                  <p:childTnLst>
                                    <p:set>
                                      <p:cBhvr>
                                        <p:cTn id="126" dur="1" fill="hold">
                                          <p:stCondLst>
                                            <p:cond delay="0"/>
                                          </p:stCondLst>
                                        </p:cTn>
                                        <p:tgtEl>
                                          <p:spTgt spid="57"/>
                                        </p:tgtEl>
                                        <p:attrNameLst>
                                          <p:attrName>style.visibility</p:attrName>
                                        </p:attrNameLst>
                                      </p:cBhvr>
                                      <p:to>
                                        <p:strVal val="visible"/>
                                      </p:to>
                                    </p:set>
                                    <p:anim calcmode="lin" valueType="num">
                                      <p:cBhvr additive="base">
                                        <p:cTn id="127" dur="500" fill="hold"/>
                                        <p:tgtEl>
                                          <p:spTgt spid="57"/>
                                        </p:tgtEl>
                                        <p:attrNameLst>
                                          <p:attrName>ppt_x</p:attrName>
                                        </p:attrNameLst>
                                      </p:cBhvr>
                                      <p:tavLst>
                                        <p:tav tm="0">
                                          <p:val>
                                            <p:strVal val="#ppt_x"/>
                                          </p:val>
                                        </p:tav>
                                        <p:tav tm="100000">
                                          <p:val>
                                            <p:strVal val="#ppt_x"/>
                                          </p:val>
                                        </p:tav>
                                      </p:tavLst>
                                    </p:anim>
                                    <p:anim calcmode="lin" valueType="num">
                                      <p:cBhvr additive="base">
                                        <p:cTn id="128"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 calcmode="lin" valueType="num">
                                      <p:cBhvr additive="base">
                                        <p:cTn id="133" dur="500" fill="hold"/>
                                        <p:tgtEl>
                                          <p:spTgt spid="15"/>
                                        </p:tgtEl>
                                        <p:attrNameLst>
                                          <p:attrName>ppt_x</p:attrName>
                                        </p:attrNameLst>
                                      </p:cBhvr>
                                      <p:tavLst>
                                        <p:tav tm="0">
                                          <p:val>
                                            <p:strVal val="#ppt_x"/>
                                          </p:val>
                                        </p:tav>
                                        <p:tav tm="100000">
                                          <p:val>
                                            <p:strVal val="#ppt_x"/>
                                          </p:val>
                                        </p:tav>
                                      </p:tavLst>
                                    </p:anim>
                                    <p:anim calcmode="lin" valueType="num">
                                      <p:cBhvr additive="base">
                                        <p:cTn id="134" dur="500" fill="hold"/>
                                        <p:tgtEl>
                                          <p:spTgt spid="15"/>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4"/>
                                        </p:tgtEl>
                                        <p:attrNameLst>
                                          <p:attrName>style.visibility</p:attrName>
                                        </p:attrNameLst>
                                      </p:cBhvr>
                                      <p:to>
                                        <p:strVal val="visible"/>
                                      </p:to>
                                    </p:set>
                                    <p:anim calcmode="lin" valueType="num">
                                      <p:cBhvr additive="base">
                                        <p:cTn id="137" dur="500" fill="hold"/>
                                        <p:tgtEl>
                                          <p:spTgt spid="34"/>
                                        </p:tgtEl>
                                        <p:attrNameLst>
                                          <p:attrName>ppt_x</p:attrName>
                                        </p:attrNameLst>
                                      </p:cBhvr>
                                      <p:tavLst>
                                        <p:tav tm="0">
                                          <p:val>
                                            <p:strVal val="#ppt_x"/>
                                          </p:val>
                                        </p:tav>
                                        <p:tav tm="100000">
                                          <p:val>
                                            <p:strVal val="#ppt_x"/>
                                          </p:val>
                                        </p:tav>
                                      </p:tavLst>
                                    </p:anim>
                                    <p:anim calcmode="lin" valueType="num">
                                      <p:cBhvr additive="base">
                                        <p:cTn id="138" dur="500" fill="hold"/>
                                        <p:tgtEl>
                                          <p:spTgt spid="34"/>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38"/>
                                        </p:tgtEl>
                                        <p:attrNameLst>
                                          <p:attrName>style.visibility</p:attrName>
                                        </p:attrNameLst>
                                      </p:cBhvr>
                                      <p:to>
                                        <p:strVal val="visible"/>
                                      </p:to>
                                    </p:set>
                                    <p:anim calcmode="lin" valueType="num">
                                      <p:cBhvr additive="base">
                                        <p:cTn id="141" dur="500" fill="hold"/>
                                        <p:tgtEl>
                                          <p:spTgt spid="38"/>
                                        </p:tgtEl>
                                        <p:attrNameLst>
                                          <p:attrName>ppt_x</p:attrName>
                                        </p:attrNameLst>
                                      </p:cBhvr>
                                      <p:tavLst>
                                        <p:tav tm="0">
                                          <p:val>
                                            <p:strVal val="#ppt_x"/>
                                          </p:val>
                                        </p:tav>
                                        <p:tav tm="100000">
                                          <p:val>
                                            <p:strVal val="#ppt_x"/>
                                          </p:val>
                                        </p:tav>
                                      </p:tavLst>
                                    </p:anim>
                                    <p:anim calcmode="lin" valueType="num">
                                      <p:cBhvr additive="base">
                                        <p:cTn id="142" dur="500" fill="hold"/>
                                        <p:tgtEl>
                                          <p:spTgt spid="3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59"/>
                                        </p:tgtEl>
                                        <p:attrNameLst>
                                          <p:attrName>style.visibility</p:attrName>
                                        </p:attrNameLst>
                                      </p:cBhvr>
                                      <p:to>
                                        <p:strVal val="visible"/>
                                      </p:to>
                                    </p:set>
                                    <p:anim calcmode="lin" valueType="num">
                                      <p:cBhvr additive="base">
                                        <p:cTn id="145" dur="500" fill="hold"/>
                                        <p:tgtEl>
                                          <p:spTgt spid="59"/>
                                        </p:tgtEl>
                                        <p:attrNameLst>
                                          <p:attrName>ppt_x</p:attrName>
                                        </p:attrNameLst>
                                      </p:cBhvr>
                                      <p:tavLst>
                                        <p:tav tm="0">
                                          <p:val>
                                            <p:strVal val="#ppt_x"/>
                                          </p:val>
                                        </p:tav>
                                        <p:tav tm="100000">
                                          <p:val>
                                            <p:strVal val="#ppt_x"/>
                                          </p:val>
                                        </p:tav>
                                      </p:tavLst>
                                    </p:anim>
                                    <p:anim calcmode="lin" valueType="num">
                                      <p:cBhvr additive="base">
                                        <p:cTn id="14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p:bldP spid="25" grpId="0" animBg="1"/>
      <p:bldP spid="26" grpId="0" animBg="1"/>
      <p:bldP spid="27" grpId="0"/>
      <p:bldP spid="28" grpId="0"/>
      <p:bldP spid="29" grpId="0" animBg="1"/>
      <p:bldP spid="30" grpId="0" animBg="1"/>
      <p:bldP spid="31" grpId="0" animBg="1"/>
      <p:bldP spid="32" grpId="0" animBg="1"/>
      <p:bldP spid="33" grpId="0" animBg="1"/>
      <p:bldP spid="34" grpId="0" animBg="1"/>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28F199E-4638-49F7-9DC5-4D4AF3077443}"/>
              </a:ext>
            </a:extLst>
          </p:cNvPr>
          <p:cNvSpPr/>
          <p:nvPr/>
        </p:nvSpPr>
        <p:spPr>
          <a:xfrm>
            <a:off x="1777332" y="3046563"/>
            <a:ext cx="2837485" cy="3009530"/>
          </a:xfrm>
          <a:prstGeom prst="rect">
            <a:avLst/>
          </a:prstGeom>
          <a:noFill/>
          <a:ln w="38100">
            <a:solidFill>
              <a:srgbClr val="D43A4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endParaRPr>
          </a:p>
        </p:txBody>
      </p:sp>
      <p:sp>
        <p:nvSpPr>
          <p:cNvPr id="20" name="TextBox 19">
            <a:extLst>
              <a:ext uri="{FF2B5EF4-FFF2-40B4-BE49-F238E27FC236}">
                <a16:creationId xmlns:a16="http://schemas.microsoft.com/office/drawing/2014/main" id="{346B6096-A40D-4D6A-B6E4-3C05166A8D79}"/>
              </a:ext>
            </a:extLst>
          </p:cNvPr>
          <p:cNvSpPr txBox="1"/>
          <p:nvPr/>
        </p:nvSpPr>
        <p:spPr>
          <a:xfrm>
            <a:off x="1896590" y="3123478"/>
            <a:ext cx="2603431" cy="261610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a:ln>
                  <a:noFill/>
                </a:ln>
                <a:solidFill>
                  <a:srgbClr val="46494D"/>
                </a:solidFill>
                <a:effectLst/>
                <a:uLnTx/>
                <a:uFillTx/>
                <a:latin typeface="Trebuchet MS" panose="020B0603020202020204" pitchFamily="34" charset="0"/>
                <a:ea typeface="+mn-ea"/>
                <a:cs typeface="+mn-cs"/>
              </a:rPr>
              <a:t>Team Rubicon</a:t>
            </a:r>
            <a:endParaRPr kumimoji="0" lang="en-US" sz="1200" b="0" i="0" u="none" strike="noStrike" kern="0" cap="none" spc="0" normalizeH="0" baseline="0" noProof="0">
              <a:ln>
                <a:noFill/>
              </a:ln>
              <a:solidFill>
                <a:srgbClr val="46494D"/>
              </a:solidFill>
              <a:effectLst/>
              <a:uLnTx/>
              <a:uFillTx/>
              <a:latin typeface="Trebuchet MS" panose="020B0603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Travelers provided $1ml in grant funding in 2021 for Team Rubicon’s low-attention disaster rebuild program, a new disaster response outreach effort. Team Rubicon, a non-profit organization, unites the skills and experiences of military veterans with first responders to rapidly deploy emergency response teams after disasters, all while providing veterans with a new sense of purpose, community and identity.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sp>
        <p:nvSpPr>
          <p:cNvPr id="21" name="Rectangle 20">
            <a:extLst>
              <a:ext uri="{FF2B5EF4-FFF2-40B4-BE49-F238E27FC236}">
                <a16:creationId xmlns:a16="http://schemas.microsoft.com/office/drawing/2014/main" id="{7C3DCE94-308C-40FA-9B60-DDCBBF19F799}"/>
              </a:ext>
            </a:extLst>
          </p:cNvPr>
          <p:cNvSpPr/>
          <p:nvPr/>
        </p:nvSpPr>
        <p:spPr>
          <a:xfrm>
            <a:off x="4725311" y="3046563"/>
            <a:ext cx="2837485" cy="3009530"/>
          </a:xfrm>
          <a:prstGeom prst="rect">
            <a:avLst/>
          </a:prstGeom>
          <a:noFill/>
          <a:ln w="38100">
            <a:solidFill>
              <a:srgbClr val="D43A4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endParaRPr>
          </a:p>
        </p:txBody>
      </p:sp>
      <p:sp>
        <p:nvSpPr>
          <p:cNvPr id="22" name="Rectangle 21">
            <a:extLst>
              <a:ext uri="{FF2B5EF4-FFF2-40B4-BE49-F238E27FC236}">
                <a16:creationId xmlns:a16="http://schemas.microsoft.com/office/drawing/2014/main" id="{354D9649-1E06-412D-A085-3B4DF249E469}"/>
              </a:ext>
            </a:extLst>
          </p:cNvPr>
          <p:cNvSpPr/>
          <p:nvPr/>
        </p:nvSpPr>
        <p:spPr>
          <a:xfrm>
            <a:off x="7707580" y="3046563"/>
            <a:ext cx="2837485" cy="3009530"/>
          </a:xfrm>
          <a:prstGeom prst="rect">
            <a:avLst/>
          </a:prstGeom>
          <a:noFill/>
          <a:ln w="38100">
            <a:solidFill>
              <a:srgbClr val="D43A4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endParaRPr>
          </a:p>
        </p:txBody>
      </p:sp>
      <p:sp>
        <p:nvSpPr>
          <p:cNvPr id="23" name="TextBox 22">
            <a:extLst>
              <a:ext uri="{FF2B5EF4-FFF2-40B4-BE49-F238E27FC236}">
                <a16:creationId xmlns:a16="http://schemas.microsoft.com/office/drawing/2014/main" id="{5EFF9A82-C3E2-45CD-9EEC-3E6C41C2115B}"/>
              </a:ext>
            </a:extLst>
          </p:cNvPr>
          <p:cNvSpPr txBox="1"/>
          <p:nvPr/>
        </p:nvSpPr>
        <p:spPr>
          <a:xfrm>
            <a:off x="4845189" y="3123478"/>
            <a:ext cx="2603431"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a:ln>
                  <a:noFill/>
                </a:ln>
                <a:solidFill>
                  <a:srgbClr val="46494D"/>
                </a:solidFill>
                <a:effectLst/>
                <a:uLnTx/>
                <a:uFillTx/>
                <a:latin typeface="Trebuchet MS" panose="020B0603020202020204" pitchFamily="34" charset="0"/>
                <a:ea typeface="+mn-ea"/>
                <a:cs typeface="+mn-cs"/>
              </a:rPr>
              <a:t>Drone Training Program</a:t>
            </a:r>
            <a:endParaRPr kumimoji="0" lang="en-US" sz="1200" b="0" i="0" u="none" strike="noStrike" kern="0" cap="none" spc="0" normalizeH="0" baseline="0" noProof="0">
              <a:ln>
                <a:noFill/>
              </a:ln>
              <a:solidFill>
                <a:srgbClr val="46494D"/>
              </a:solidFill>
              <a:effectLst/>
              <a:uLnTx/>
              <a:uFillTx/>
              <a:latin typeface="Trebuchet MS" panose="020B0603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Claim professionals access hands-on training on how to operate drones and become FAA certified drone pilots. The program has trained hundreds of drone operators.  This technology is used to assess damage from Hurricanes or other disaster areas more safely and expeditiously.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sp>
        <p:nvSpPr>
          <p:cNvPr id="24" name="TextBox 23">
            <a:extLst>
              <a:ext uri="{FF2B5EF4-FFF2-40B4-BE49-F238E27FC236}">
                <a16:creationId xmlns:a16="http://schemas.microsoft.com/office/drawing/2014/main" id="{A2BB31BC-5022-4AE8-AAA9-04B7D861E26C}"/>
              </a:ext>
            </a:extLst>
          </p:cNvPr>
          <p:cNvSpPr txBox="1"/>
          <p:nvPr/>
        </p:nvSpPr>
        <p:spPr>
          <a:xfrm>
            <a:off x="7824607" y="3123477"/>
            <a:ext cx="2603431" cy="28931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a:ln>
                  <a:noFill/>
                </a:ln>
                <a:solidFill>
                  <a:srgbClr val="46494D"/>
                </a:solidFill>
                <a:effectLst/>
                <a:uLnTx/>
                <a:uFillTx/>
                <a:latin typeface="Trebuchet MS" panose="020B0603020202020204" pitchFamily="34" charset="0"/>
                <a:ea typeface="+mn-ea"/>
                <a:cs typeface="+mn-cs"/>
              </a:rPr>
              <a:t>Autonomous Vehicle Insurance Framework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The Travelers Institute, the public policy division of Travelers, released a position paper in 2021 “Insuring Autonomy: How auto insurance will lead through changing risks.” Travelers has been a longtime leader and innovator in both personal and commercial auto insurance and supports the creation of a coalition of non-government stakeholders to make recommendations on insurance-related autonomous vehicle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pic>
        <p:nvPicPr>
          <p:cNvPr id="25" name="Picture 24">
            <a:extLst>
              <a:ext uri="{FF2B5EF4-FFF2-40B4-BE49-F238E27FC236}">
                <a16:creationId xmlns:a16="http://schemas.microsoft.com/office/drawing/2014/main" id="{F2C4F3C4-AB22-4BB9-A7F0-686615732699}"/>
              </a:ext>
            </a:extLst>
          </p:cNvPr>
          <p:cNvPicPr>
            <a:picLocks noChangeAspect="1"/>
          </p:cNvPicPr>
          <p:nvPr/>
        </p:nvPicPr>
        <p:blipFill rotWithShape="1">
          <a:blip r:embed="rId3"/>
          <a:srcRect l="-1" r="338"/>
          <a:stretch/>
        </p:blipFill>
        <p:spPr>
          <a:xfrm>
            <a:off x="1777332" y="1024206"/>
            <a:ext cx="2837484" cy="1898069"/>
          </a:xfrm>
          <a:prstGeom prst="rect">
            <a:avLst/>
          </a:prstGeom>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17A9D864-80BB-41F4-93D0-65E1C2AD5CA1}"/>
              </a:ext>
            </a:extLst>
          </p:cNvPr>
          <p:cNvPicPr>
            <a:picLocks noChangeAspect="1"/>
          </p:cNvPicPr>
          <p:nvPr/>
        </p:nvPicPr>
        <p:blipFill rotWithShape="1">
          <a:blip r:embed="rId4"/>
          <a:srcRect t="8264"/>
          <a:stretch/>
        </p:blipFill>
        <p:spPr>
          <a:xfrm>
            <a:off x="4714201" y="1024207"/>
            <a:ext cx="2924181" cy="1940788"/>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1CA63545-6ED5-4A73-AE35-2F11EC34D4E0}"/>
              </a:ext>
            </a:extLst>
          </p:cNvPr>
          <p:cNvPicPr>
            <a:picLocks noChangeAspect="1"/>
          </p:cNvPicPr>
          <p:nvPr/>
        </p:nvPicPr>
        <p:blipFill>
          <a:blip r:embed="rId5"/>
          <a:stretch>
            <a:fillRect/>
          </a:stretch>
        </p:blipFill>
        <p:spPr>
          <a:xfrm>
            <a:off x="7737766" y="1024206"/>
            <a:ext cx="2837484" cy="1898069"/>
          </a:xfrm>
          <a:prstGeom prst="rect">
            <a:avLst/>
          </a:prstGeom>
        </p:spPr>
      </p:pic>
      <p:sp>
        <p:nvSpPr>
          <p:cNvPr id="13" name="Text Placeholder 5">
            <a:extLst>
              <a:ext uri="{FF2B5EF4-FFF2-40B4-BE49-F238E27FC236}">
                <a16:creationId xmlns:a16="http://schemas.microsoft.com/office/drawing/2014/main" id="{8CE71EAB-CD6C-45C9-9085-9DFD17159378}"/>
              </a:ext>
            </a:extLst>
          </p:cNvPr>
          <p:cNvSpPr>
            <a:spLocks noGrp="1"/>
          </p:cNvSpPr>
          <p:nvPr>
            <p:ph type="body" sz="quarter" idx="14"/>
          </p:nvPr>
        </p:nvSpPr>
        <p:spPr>
          <a:xfrm>
            <a:off x="457200" y="469392"/>
            <a:ext cx="11277600" cy="445008"/>
          </a:xfrm>
        </p:spPr>
        <p:txBody>
          <a:bodyPr>
            <a:normAutofit lnSpcReduction="10000"/>
          </a:bodyPr>
          <a:lstStyle/>
          <a:p>
            <a:r>
              <a:rPr lang="en-US">
                <a:solidFill>
                  <a:srgbClr val="E01719"/>
                </a:solidFill>
                <a:latin typeface="Trebuchet MS" panose="020B0603020202020204" pitchFamily="34" charset="0"/>
              </a:rPr>
              <a:t>Innovation Initiatives</a:t>
            </a:r>
          </a:p>
        </p:txBody>
      </p:sp>
      <p:sp>
        <p:nvSpPr>
          <p:cNvPr id="16" name="Text Placeholder 6">
            <a:extLst>
              <a:ext uri="{FF2B5EF4-FFF2-40B4-BE49-F238E27FC236}">
                <a16:creationId xmlns:a16="http://schemas.microsoft.com/office/drawing/2014/main" id="{A6CED849-6F22-4C5B-B78C-3052E2B042FD}"/>
              </a:ext>
            </a:extLst>
          </p:cNvPr>
          <p:cNvSpPr txBox="1">
            <a:spLocks/>
          </p:cNvSpPr>
          <p:nvPr/>
        </p:nvSpPr>
        <p:spPr>
          <a:xfrm>
            <a:off x="1295399" y="212637"/>
            <a:ext cx="9601202" cy="276225"/>
          </a:xfrm>
          <a:prstGeom prst="rect">
            <a:avLst/>
          </a:prstGeom>
        </p:spPr>
        <p:txBody>
          <a:bodyPr vert="horz" lIns="91440" tIns="45720" rIns="91440" bIns="45720" rtlCol="0">
            <a:normAutofit fontScale="55000" lnSpcReduction="20000"/>
          </a:bodyPr>
          <a:lstStyle>
            <a:lvl1pPr marL="0" indent="0" algn="ctr" defTabSz="914418" rtl="0" eaLnBrk="1" latinLnBrk="0" hangingPunct="1">
              <a:lnSpc>
                <a:spcPct val="90000"/>
              </a:lnSpc>
              <a:spcBef>
                <a:spcPts val="1000"/>
              </a:spcBef>
              <a:buFont typeface="Arial" panose="020B0604020202020204" pitchFamily="34" charset="0"/>
              <a:buNone/>
              <a:defRPr sz="2800" kern="1200" cap="all" spc="300" baseline="0">
                <a:solidFill>
                  <a:srgbClr val="3C3F41"/>
                </a:solidFill>
                <a:latin typeface="+mn-lt"/>
                <a:ea typeface="+mn-ea"/>
                <a:cs typeface="+mn-cs"/>
              </a:defRPr>
            </a:lvl1pPr>
            <a:lvl2pPr marL="685814" indent="-228605" algn="l" defTabSz="9144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3" indent="-228605" algn="l" defTabSz="9144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32"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41"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50"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8"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1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all" spc="300" normalizeH="0" baseline="0" noProof="0">
                <a:ln>
                  <a:noFill/>
                </a:ln>
                <a:solidFill>
                  <a:srgbClr val="3C3F41"/>
                </a:solidFill>
                <a:effectLst/>
                <a:uLnTx/>
                <a:uFillTx/>
                <a:latin typeface="Calibri" panose="020F0502020204030204"/>
                <a:ea typeface="+mn-ea"/>
                <a:cs typeface="+mn-cs"/>
              </a:rPr>
              <a:t>2022-2023 Opportunities</a:t>
            </a:r>
          </a:p>
        </p:txBody>
      </p:sp>
      <p:sp>
        <p:nvSpPr>
          <p:cNvPr id="14" name="TextBox 13">
            <a:extLst>
              <a:ext uri="{FF2B5EF4-FFF2-40B4-BE49-F238E27FC236}">
                <a16:creationId xmlns:a16="http://schemas.microsoft.com/office/drawing/2014/main" id="{1DA3EA40-DFD9-43A6-BB2B-36DC5E1E1165}"/>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291964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71AF7-EED9-4C73-BD0D-9FA68F7724CF}"/>
              </a:ext>
            </a:extLst>
          </p:cNvPr>
          <p:cNvSpPr/>
          <p:nvPr/>
        </p:nvSpPr>
        <p:spPr>
          <a:xfrm>
            <a:off x="1758860" y="3120454"/>
            <a:ext cx="2837485" cy="3009530"/>
          </a:xfrm>
          <a:prstGeom prst="rect">
            <a:avLst/>
          </a:prstGeom>
          <a:noFill/>
          <a:ln w="38100">
            <a:solidFill>
              <a:srgbClr val="D43A4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eight"/>
              <a:ea typeface="+mn-ea"/>
              <a:cs typeface="+mn-cs"/>
            </a:endParaRPr>
          </a:p>
        </p:txBody>
      </p:sp>
      <p:sp>
        <p:nvSpPr>
          <p:cNvPr id="13" name="TextBox 12">
            <a:extLst>
              <a:ext uri="{FF2B5EF4-FFF2-40B4-BE49-F238E27FC236}">
                <a16:creationId xmlns:a16="http://schemas.microsoft.com/office/drawing/2014/main" id="{CDE1E348-D888-473F-B3DC-255BA493DA19}"/>
              </a:ext>
            </a:extLst>
          </p:cNvPr>
          <p:cNvSpPr txBox="1"/>
          <p:nvPr/>
        </p:nvSpPr>
        <p:spPr>
          <a:xfrm>
            <a:off x="1878118" y="3197370"/>
            <a:ext cx="2603431" cy="17697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a:ln>
                  <a:noFill/>
                </a:ln>
                <a:solidFill>
                  <a:srgbClr val="46494D"/>
                </a:solidFill>
                <a:effectLst/>
                <a:uLnTx/>
                <a:uFillTx/>
                <a:latin typeface="Trebuchet MS" panose="020B0603020202020204" pitchFamily="34" charset="0"/>
                <a:ea typeface="+mn-ea"/>
                <a:cs typeface="+mn-cs"/>
              </a:rPr>
              <a:t>Hartford, Conn.</a:t>
            </a:r>
            <a:endParaRPr kumimoji="0" lang="en-US" sz="1200" b="0" i="0" u="none" strike="noStrike" kern="0" cap="none" spc="0" normalizeH="0" baseline="0" noProof="0">
              <a:ln>
                <a:noFill/>
              </a:ln>
              <a:solidFill>
                <a:srgbClr val="46494D"/>
              </a:solidFill>
              <a:effectLst/>
              <a:uLnTx/>
              <a:uFillTx/>
              <a:latin typeface="Trebuchet MS" panose="020B0603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46494D"/>
              </a:solidFill>
              <a:effectLst/>
              <a:uLnTx/>
              <a:uFillTx/>
              <a:latin typeface="Trebuchet MS" panose="020B0603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Hartford is our largest location housing over 7,000 employees responsible for a variety of functions across all lines of business. It is commonly referred to as the “Insurance Capital of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sp>
        <p:nvSpPr>
          <p:cNvPr id="14" name="Rectangle 13">
            <a:extLst>
              <a:ext uri="{FF2B5EF4-FFF2-40B4-BE49-F238E27FC236}">
                <a16:creationId xmlns:a16="http://schemas.microsoft.com/office/drawing/2014/main" id="{A1265824-FD7D-4874-9C1C-9EA6F20D71DB}"/>
              </a:ext>
            </a:extLst>
          </p:cNvPr>
          <p:cNvSpPr/>
          <p:nvPr/>
        </p:nvSpPr>
        <p:spPr>
          <a:xfrm>
            <a:off x="4706839" y="3120454"/>
            <a:ext cx="2837485" cy="3009530"/>
          </a:xfrm>
          <a:prstGeom prst="rect">
            <a:avLst/>
          </a:prstGeom>
          <a:noFill/>
          <a:ln w="38100">
            <a:solidFill>
              <a:srgbClr val="D43A4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eight"/>
              <a:ea typeface="+mn-ea"/>
              <a:cs typeface="+mn-cs"/>
            </a:endParaRPr>
          </a:p>
        </p:txBody>
      </p:sp>
      <p:sp>
        <p:nvSpPr>
          <p:cNvPr id="15" name="Rectangle 14">
            <a:extLst>
              <a:ext uri="{FF2B5EF4-FFF2-40B4-BE49-F238E27FC236}">
                <a16:creationId xmlns:a16="http://schemas.microsoft.com/office/drawing/2014/main" id="{41E1C701-8783-4F47-B279-2769B7EA295F}"/>
              </a:ext>
            </a:extLst>
          </p:cNvPr>
          <p:cNvSpPr/>
          <p:nvPr/>
        </p:nvSpPr>
        <p:spPr>
          <a:xfrm>
            <a:off x="7689108" y="3120454"/>
            <a:ext cx="2837485" cy="3009530"/>
          </a:xfrm>
          <a:prstGeom prst="rect">
            <a:avLst/>
          </a:prstGeom>
          <a:noFill/>
          <a:ln w="38100">
            <a:solidFill>
              <a:srgbClr val="D43A4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eight"/>
              <a:ea typeface="+mn-ea"/>
              <a:cs typeface="+mn-cs"/>
            </a:endParaRPr>
          </a:p>
        </p:txBody>
      </p:sp>
      <p:sp>
        <p:nvSpPr>
          <p:cNvPr id="16" name="TextBox 15">
            <a:extLst>
              <a:ext uri="{FF2B5EF4-FFF2-40B4-BE49-F238E27FC236}">
                <a16:creationId xmlns:a16="http://schemas.microsoft.com/office/drawing/2014/main" id="{CA56E111-E601-4015-BB0F-CF9FFC2643A5}"/>
              </a:ext>
            </a:extLst>
          </p:cNvPr>
          <p:cNvSpPr txBox="1"/>
          <p:nvPr/>
        </p:nvSpPr>
        <p:spPr>
          <a:xfrm>
            <a:off x="4826717" y="3197370"/>
            <a:ext cx="2603431" cy="17697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a:ln>
                  <a:noFill/>
                </a:ln>
                <a:solidFill>
                  <a:srgbClr val="46494D"/>
                </a:solidFill>
                <a:effectLst/>
                <a:uLnTx/>
                <a:uFillTx/>
                <a:latin typeface="Trebuchet MS" panose="020B0603020202020204" pitchFamily="34" charset="0"/>
                <a:ea typeface="+mn-ea"/>
                <a:cs typeface="+mn-cs"/>
              </a:rPr>
              <a:t>St. Paul, Minn.</a:t>
            </a:r>
            <a:endParaRPr kumimoji="0" lang="en-US" sz="1200" b="0" i="0" u="none" strike="noStrike" kern="0" cap="none" spc="0" normalizeH="0" baseline="0" noProof="0">
              <a:ln>
                <a:noFill/>
              </a:ln>
              <a:solidFill>
                <a:srgbClr val="46494D"/>
              </a:solidFill>
              <a:effectLst/>
              <a:uLnTx/>
              <a:uFillTx/>
              <a:latin typeface="Trebuchet MS" panose="020B0603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46494D"/>
              </a:solidFill>
              <a:effectLst/>
              <a:uLnTx/>
              <a:uFillTx/>
              <a:latin typeface="Trebuchet MS" panose="020B0603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St. Paul is our second largest location housing more than 2,000 employees responsible for a variety of functions across all lines of business. It is one of the “Twin Cities” along with Minneapolis.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sp>
        <p:nvSpPr>
          <p:cNvPr id="17" name="TextBox 16">
            <a:extLst>
              <a:ext uri="{FF2B5EF4-FFF2-40B4-BE49-F238E27FC236}">
                <a16:creationId xmlns:a16="http://schemas.microsoft.com/office/drawing/2014/main" id="{ABA41809-82C4-45F1-8AB1-1724E1F6CA36}"/>
              </a:ext>
            </a:extLst>
          </p:cNvPr>
          <p:cNvSpPr txBox="1"/>
          <p:nvPr/>
        </p:nvSpPr>
        <p:spPr>
          <a:xfrm>
            <a:off x="7806135" y="3197369"/>
            <a:ext cx="2603431" cy="29546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a:ln>
                  <a:noFill/>
                </a:ln>
                <a:solidFill>
                  <a:srgbClr val="46494D"/>
                </a:solidFill>
                <a:effectLst/>
                <a:uLnTx/>
                <a:uFillTx/>
                <a:latin typeface="Trebuchet MS" panose="020B0603020202020204" pitchFamily="34" charset="0"/>
                <a:ea typeface="+mn-ea"/>
                <a:cs typeface="+mn-cs"/>
              </a:rPr>
              <a:t>Field Offices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46494D"/>
              </a:solidFill>
              <a:effectLst/>
              <a:uLnTx/>
              <a:uFillTx/>
              <a:latin typeface="Trebuchet MS" panose="020B0603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rgbClr val="46494D"/>
                </a:solidFill>
                <a:effectLst/>
                <a:uLnTx/>
                <a:uFillTx/>
                <a:latin typeface="Trebuchet MS" panose="020B0603020202020204" pitchFamily="34" charset="0"/>
                <a:ea typeface="+mn-ea"/>
                <a:cs typeface="+mn-cs"/>
              </a:rPr>
              <a:t>With a focus on Underwriting, Marketing/Sales and/or Claim and Risk Control</a:t>
            </a:r>
            <a:r>
              <a:rPr kumimoji="0" lang="en-US" sz="1100" b="0" i="0" u="none" strike="noStrike" kern="0" cap="none" spc="0" normalizeH="0" baseline="0" noProof="0">
                <a:ln>
                  <a:noFill/>
                </a:ln>
                <a:solidFill>
                  <a:srgbClr val="46494D"/>
                </a:solidFill>
                <a:effectLst/>
                <a:uLnTx/>
                <a:uFillTx/>
                <a:latin typeface="Trebuchet MS" panose="020B0603020202020204" pitchFamily="34" charset="0"/>
                <a:ea typeface="+mn-ea"/>
                <a:cs typeface="+mn-cs"/>
              </a:rPr>
              <a:t>, these offices are located throughout all regions of the U.S., including but not limited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46494D"/>
                </a:solidFill>
                <a:effectLst/>
                <a:uLnTx/>
                <a:uFillTx/>
                <a:latin typeface="Trebuchet MS" panose="020B0603020202020204" pitchFamily="34" charset="0"/>
                <a:ea typeface="+mn-ea"/>
                <a:cs typeface="+mn-cs"/>
              </a:rPr>
              <a:t>Alpharetta, Braintree, Buffalo,  Charlotte, Dallas, Denver, Houston, Hunt Valley, Knoxville, Naperville, Nashville, Northern &amp; Central NJ, NYC &amp; Long Island, NorCal, Orlando, Philadelphia, Phoenix, Portland, Richmond, St. Louis, San Antonio, Spokane, etc.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Trebuchet MS" panose="020B0603020202020204" pitchFamily="34" charset="0"/>
              <a:ea typeface="+mn-ea"/>
              <a:cs typeface="+mn-cs"/>
            </a:endParaRPr>
          </a:p>
        </p:txBody>
      </p:sp>
      <p:pic>
        <p:nvPicPr>
          <p:cNvPr id="18" name="Picture 17">
            <a:extLst>
              <a:ext uri="{FF2B5EF4-FFF2-40B4-BE49-F238E27FC236}">
                <a16:creationId xmlns:a16="http://schemas.microsoft.com/office/drawing/2014/main" id="{E7A37C2A-79E6-42FA-A552-8E7757B89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8859" y="1123943"/>
            <a:ext cx="2837485" cy="1891657"/>
          </a:xfrm>
          <a:prstGeom prst="rect">
            <a:avLst/>
          </a:prstGeom>
        </p:spPr>
      </p:pic>
      <p:pic>
        <p:nvPicPr>
          <p:cNvPr id="28" name="Picture 27">
            <a:extLst>
              <a:ext uri="{FF2B5EF4-FFF2-40B4-BE49-F238E27FC236}">
                <a16:creationId xmlns:a16="http://schemas.microsoft.com/office/drawing/2014/main" id="{C24D9EFA-487B-4949-AA9A-1C9C1228F533}"/>
              </a:ext>
            </a:extLst>
          </p:cNvPr>
          <p:cNvPicPr>
            <a:picLocks noChangeAspect="1"/>
          </p:cNvPicPr>
          <p:nvPr/>
        </p:nvPicPr>
        <p:blipFill>
          <a:blip r:embed="rId4"/>
          <a:stretch>
            <a:fillRect/>
          </a:stretch>
        </p:blipFill>
        <p:spPr>
          <a:xfrm>
            <a:off x="5121164" y="970921"/>
            <a:ext cx="2014537" cy="2080191"/>
          </a:xfrm>
          <a:prstGeom prst="rect">
            <a:avLst/>
          </a:prstGeom>
        </p:spPr>
      </p:pic>
      <p:pic>
        <p:nvPicPr>
          <p:cNvPr id="29" name="Picture 28">
            <a:extLst>
              <a:ext uri="{FF2B5EF4-FFF2-40B4-BE49-F238E27FC236}">
                <a16:creationId xmlns:a16="http://schemas.microsoft.com/office/drawing/2014/main" id="{A492FB4C-7D65-423A-94D6-87903297DDA2}"/>
              </a:ext>
            </a:extLst>
          </p:cNvPr>
          <p:cNvPicPr>
            <a:picLocks noChangeAspect="1"/>
          </p:cNvPicPr>
          <p:nvPr/>
        </p:nvPicPr>
        <p:blipFill>
          <a:blip r:embed="rId5"/>
          <a:stretch>
            <a:fillRect/>
          </a:stretch>
        </p:blipFill>
        <p:spPr>
          <a:xfrm>
            <a:off x="8101317" y="1002532"/>
            <a:ext cx="2013067" cy="2013067"/>
          </a:xfrm>
          <a:prstGeom prst="rect">
            <a:avLst/>
          </a:prstGeom>
        </p:spPr>
      </p:pic>
      <p:sp>
        <p:nvSpPr>
          <p:cNvPr id="19" name="Text Placeholder 5">
            <a:extLst>
              <a:ext uri="{FF2B5EF4-FFF2-40B4-BE49-F238E27FC236}">
                <a16:creationId xmlns:a16="http://schemas.microsoft.com/office/drawing/2014/main" id="{32F5EA41-D0BB-4F9D-A507-0A60B0A2EDAB}"/>
              </a:ext>
            </a:extLst>
          </p:cNvPr>
          <p:cNvSpPr>
            <a:spLocks noGrp="1"/>
          </p:cNvSpPr>
          <p:nvPr>
            <p:ph type="body" sz="quarter" idx="14"/>
          </p:nvPr>
        </p:nvSpPr>
        <p:spPr>
          <a:xfrm>
            <a:off x="457200" y="469392"/>
            <a:ext cx="11277600" cy="445008"/>
          </a:xfrm>
        </p:spPr>
        <p:txBody>
          <a:bodyPr>
            <a:normAutofit lnSpcReduction="10000"/>
          </a:bodyPr>
          <a:lstStyle/>
          <a:p>
            <a:r>
              <a:rPr lang="en-US">
                <a:solidFill>
                  <a:srgbClr val="E01719"/>
                </a:solidFill>
                <a:latin typeface="Trebuchet MS" panose="020B0603020202020204" pitchFamily="34" charset="0"/>
              </a:rPr>
              <a:t>Office Locations</a:t>
            </a:r>
          </a:p>
        </p:txBody>
      </p:sp>
      <p:sp>
        <p:nvSpPr>
          <p:cNvPr id="20" name="Text Placeholder 6">
            <a:extLst>
              <a:ext uri="{FF2B5EF4-FFF2-40B4-BE49-F238E27FC236}">
                <a16:creationId xmlns:a16="http://schemas.microsoft.com/office/drawing/2014/main" id="{520C61C8-23E1-4B80-835B-859D713A48DF}"/>
              </a:ext>
            </a:extLst>
          </p:cNvPr>
          <p:cNvSpPr txBox="1">
            <a:spLocks/>
          </p:cNvSpPr>
          <p:nvPr/>
        </p:nvSpPr>
        <p:spPr>
          <a:xfrm>
            <a:off x="1295399" y="212637"/>
            <a:ext cx="9601202" cy="276225"/>
          </a:xfrm>
          <a:prstGeom prst="rect">
            <a:avLst/>
          </a:prstGeom>
        </p:spPr>
        <p:txBody>
          <a:bodyPr vert="horz" lIns="91440" tIns="45720" rIns="91440" bIns="45720" rtlCol="0">
            <a:normAutofit fontScale="55000" lnSpcReduction="20000"/>
          </a:bodyPr>
          <a:lstStyle>
            <a:lvl1pPr marL="0" indent="0" algn="ctr" defTabSz="914418" rtl="0" eaLnBrk="1" latinLnBrk="0" hangingPunct="1">
              <a:lnSpc>
                <a:spcPct val="90000"/>
              </a:lnSpc>
              <a:spcBef>
                <a:spcPts val="1000"/>
              </a:spcBef>
              <a:buFont typeface="Arial" panose="020B0604020202020204" pitchFamily="34" charset="0"/>
              <a:buNone/>
              <a:defRPr sz="2800" kern="1200" cap="all" spc="300" baseline="0">
                <a:solidFill>
                  <a:srgbClr val="3C3F41"/>
                </a:solidFill>
                <a:latin typeface="+mn-lt"/>
                <a:ea typeface="+mn-ea"/>
                <a:cs typeface="+mn-cs"/>
              </a:defRPr>
            </a:lvl1pPr>
            <a:lvl2pPr marL="685814" indent="-228605" algn="l" defTabSz="9144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3" indent="-228605" algn="l" defTabSz="9144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32"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41"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50"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8"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1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all" spc="300" normalizeH="0" baseline="0" noProof="0">
                <a:ln>
                  <a:noFill/>
                </a:ln>
                <a:solidFill>
                  <a:srgbClr val="3C3F41"/>
                </a:solidFill>
                <a:effectLst/>
                <a:uLnTx/>
                <a:uFillTx/>
                <a:latin typeface="Calibri" panose="020F0502020204030204"/>
                <a:ea typeface="+mn-ea"/>
                <a:cs typeface="+mn-cs"/>
              </a:rPr>
              <a:t>2022-2023 Opportunities</a:t>
            </a:r>
          </a:p>
        </p:txBody>
      </p:sp>
      <p:sp>
        <p:nvSpPr>
          <p:cNvPr id="21" name="TextBox 20">
            <a:extLst>
              <a:ext uri="{FF2B5EF4-FFF2-40B4-BE49-F238E27FC236}">
                <a16:creationId xmlns:a16="http://schemas.microsoft.com/office/drawing/2014/main" id="{A01D9D11-5B58-4C39-AF6C-2ECD66E34A2F}"/>
              </a:ext>
            </a:extLst>
          </p:cNvPr>
          <p:cNvSpPr txBox="1"/>
          <p:nvPr/>
        </p:nvSpPr>
        <p:spPr>
          <a:xfrm>
            <a:off x="3478838" y="6486922"/>
            <a:ext cx="5018690" cy="246221"/>
          </a:xfrm>
          <a:prstGeom prst="rect">
            <a:avLst/>
          </a:prstGeom>
          <a:noFill/>
        </p:spPr>
        <p:txBody>
          <a:bodyPr wrap="square" rtlCol="0">
            <a:spAutoFit/>
          </a:bodyPr>
          <a:lstStyle/>
          <a:p>
            <a:pPr algn="ctr" defTabSz="761970" eaLnBrk="1" hangingPunct="1"/>
            <a:r>
              <a:rPr lang="en-US" altLang="en-US" sz="1000" b="0" dirty="0">
                <a:solidFill>
                  <a:srgbClr val="7F7F7F"/>
                </a:solidFill>
                <a:cs typeface="Arial" panose="020B0604020202020204" pitchFamily="34" charset="0"/>
              </a:rPr>
              <a:t>© 2023 The Travelers Indemnity Company. All rights reserved.</a:t>
            </a:r>
            <a:endParaRPr lang="en-US" sz="2167" b="0" dirty="0">
              <a:solidFill>
                <a:srgbClr val="080808"/>
              </a:solidFill>
              <a:latin typeface="Arial" charset="0"/>
            </a:endParaRPr>
          </a:p>
        </p:txBody>
      </p:sp>
    </p:spTree>
    <p:extLst>
      <p:ext uri="{BB962C8B-B14F-4D97-AF65-F5344CB8AC3E}">
        <p14:creationId xmlns:p14="http://schemas.microsoft.com/office/powerpoint/2010/main" val="260426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82C1D25-2E01-4D4E-8184-FF85A348E1BB}"/>
              </a:ext>
            </a:extLst>
          </p:cNvPr>
          <p:cNvSpPr txBox="1">
            <a:spLocks/>
          </p:cNvSpPr>
          <p:nvPr/>
        </p:nvSpPr>
        <p:spPr>
          <a:xfrm>
            <a:off x="571500" y="1255999"/>
            <a:ext cx="11049000" cy="3695700"/>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mn-lt"/>
                <a:ea typeface="+mj-ea"/>
                <a:cs typeface="Arial" panose="020B0604020202020204" pitchFamily="34" charset="0"/>
              </a:defRPr>
            </a:lvl1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300" normalizeH="0" baseline="0" noProof="0">
                <a:ln>
                  <a:noFill/>
                </a:ln>
                <a:solidFill>
                  <a:srgbClr val="FFFFFF"/>
                </a:solidFill>
                <a:effectLst/>
                <a:uLnTx/>
                <a:uFillTx/>
                <a:latin typeface="Trebuchet MS" panose="020B0703020202090204" pitchFamily="34" charset="0"/>
                <a:ea typeface="+mj-ea"/>
                <a:cs typeface="Calibri" panose="020F0502020204030204" pitchFamily="34" charset="0"/>
              </a:rPr>
              <a:t>Travelers’ Culture</a:t>
            </a:r>
          </a:p>
        </p:txBody>
      </p:sp>
      <p:sp>
        <p:nvSpPr>
          <p:cNvPr id="2" name="Rectangle 1">
            <a:extLst>
              <a:ext uri="{FF2B5EF4-FFF2-40B4-BE49-F238E27FC236}">
                <a16:creationId xmlns:a16="http://schemas.microsoft.com/office/drawing/2014/main" id="{22C46C07-5D51-4886-AB9E-D6D687D866C6}"/>
              </a:ext>
            </a:extLst>
          </p:cNvPr>
          <p:cNvSpPr/>
          <p:nvPr/>
        </p:nvSpPr>
        <p:spPr>
          <a:xfrm>
            <a:off x="11201400" y="5943600"/>
            <a:ext cx="990600" cy="914400"/>
          </a:xfrm>
          <a:prstGeom prst="rect">
            <a:avLst/>
          </a:prstGeom>
          <a:solidFill>
            <a:srgbClr val="E01719"/>
          </a:solidFill>
          <a:ln>
            <a:noFill/>
          </a:ln>
        </p:spPr>
        <p:style>
          <a:lnRef idx="1">
            <a:schemeClr val="accent1"/>
          </a:lnRef>
          <a:fillRef idx="0">
            <a:schemeClr val="accent1"/>
          </a:fillRef>
          <a:effectRef idx="0">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1FB998DE-5BEE-42E2-962A-7E82D503ED54}"/>
              </a:ext>
            </a:extLst>
          </p:cNvPr>
          <p:cNvGrpSpPr>
            <a:grpSpLocks noChangeAspect="1"/>
          </p:cNvGrpSpPr>
          <p:nvPr/>
        </p:nvGrpSpPr>
        <p:grpSpPr bwMode="auto">
          <a:xfrm>
            <a:off x="11523228" y="6169794"/>
            <a:ext cx="468957" cy="411981"/>
            <a:chOff x="7171" y="3741"/>
            <a:chExt cx="214" cy="188"/>
          </a:xfrm>
          <a:solidFill>
            <a:schemeClr val="bg1"/>
          </a:solidFill>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836B9590-7AF9-453A-B1F6-C5F036EAA8F5}"/>
                </a:ext>
              </a:extLst>
            </p:cNvPr>
            <p:cNvSpPr>
              <a:spLocks/>
            </p:cNvSpPr>
            <p:nvPr userDrawn="1"/>
          </p:nvSpPr>
          <p:spPr bwMode="auto">
            <a:xfrm>
              <a:off x="7171" y="3741"/>
              <a:ext cx="214" cy="73"/>
            </a:xfrm>
            <a:custGeom>
              <a:avLst/>
              <a:gdLst>
                <a:gd name="T0" fmla="*/ 4 w 816"/>
                <a:gd name="T1" fmla="*/ 270 h 279"/>
                <a:gd name="T2" fmla="*/ 4 w 816"/>
                <a:gd name="T3" fmla="*/ 270 h 279"/>
                <a:gd name="T4" fmla="*/ 3 w 816"/>
                <a:gd name="T5" fmla="*/ 270 h 279"/>
                <a:gd name="T6" fmla="*/ 0 w 816"/>
                <a:gd name="T7" fmla="*/ 268 h 279"/>
                <a:gd name="T8" fmla="*/ 0 w 816"/>
                <a:gd name="T9" fmla="*/ 266 h 279"/>
                <a:gd name="T10" fmla="*/ 1 w 816"/>
                <a:gd name="T11" fmla="*/ 266 h 279"/>
                <a:gd name="T12" fmla="*/ 408 w 816"/>
                <a:gd name="T13" fmla="*/ 0 h 279"/>
                <a:gd name="T14" fmla="*/ 816 w 816"/>
                <a:gd name="T15" fmla="*/ 266 h 279"/>
                <a:gd name="T16" fmla="*/ 816 w 816"/>
                <a:gd name="T17" fmla="*/ 267 h 279"/>
                <a:gd name="T18" fmla="*/ 816 w 816"/>
                <a:gd name="T19" fmla="*/ 268 h 279"/>
                <a:gd name="T20" fmla="*/ 814 w 816"/>
                <a:gd name="T21" fmla="*/ 270 h 279"/>
                <a:gd name="T22" fmla="*/ 812 w 816"/>
                <a:gd name="T23" fmla="*/ 270 h 279"/>
                <a:gd name="T24" fmla="*/ 812 w 816"/>
                <a:gd name="T25" fmla="*/ 270 h 279"/>
                <a:gd name="T26" fmla="*/ 688 w 816"/>
                <a:gd name="T27" fmla="*/ 240 h 279"/>
                <a:gd name="T28" fmla="*/ 550 w 816"/>
                <a:gd name="T29" fmla="*/ 279 h 279"/>
                <a:gd name="T30" fmla="*/ 549 w 816"/>
                <a:gd name="T31" fmla="*/ 279 h 279"/>
                <a:gd name="T32" fmla="*/ 548 w 816"/>
                <a:gd name="T33" fmla="*/ 279 h 279"/>
                <a:gd name="T34" fmla="*/ 546 w 816"/>
                <a:gd name="T35" fmla="*/ 279 h 279"/>
                <a:gd name="T36" fmla="*/ 546 w 816"/>
                <a:gd name="T37" fmla="*/ 279 h 279"/>
                <a:gd name="T38" fmla="*/ 408 w 816"/>
                <a:gd name="T39" fmla="*/ 240 h 279"/>
                <a:gd name="T40" fmla="*/ 270 w 816"/>
                <a:gd name="T41" fmla="*/ 279 h 279"/>
                <a:gd name="T42" fmla="*/ 270 w 816"/>
                <a:gd name="T43" fmla="*/ 279 h 279"/>
                <a:gd name="T44" fmla="*/ 268 w 816"/>
                <a:gd name="T45" fmla="*/ 279 h 279"/>
                <a:gd name="T46" fmla="*/ 267 w 816"/>
                <a:gd name="T47" fmla="*/ 279 h 279"/>
                <a:gd name="T48" fmla="*/ 267 w 816"/>
                <a:gd name="T49" fmla="*/ 279 h 279"/>
                <a:gd name="T50" fmla="*/ 128 w 816"/>
                <a:gd name="T51" fmla="*/ 240 h 279"/>
                <a:gd name="T52" fmla="*/ 4 w 816"/>
                <a:gd name="T53" fmla="*/ 269 h 279"/>
                <a:gd name="T54" fmla="*/ 4 w 816"/>
                <a:gd name="T55" fmla="*/ 27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6" h="279">
                  <a:moveTo>
                    <a:pt x="4" y="270"/>
                  </a:moveTo>
                  <a:lnTo>
                    <a:pt x="4" y="270"/>
                  </a:lnTo>
                  <a:cubicBezTo>
                    <a:pt x="4" y="270"/>
                    <a:pt x="3" y="270"/>
                    <a:pt x="3" y="270"/>
                  </a:cubicBezTo>
                  <a:cubicBezTo>
                    <a:pt x="1" y="270"/>
                    <a:pt x="0" y="269"/>
                    <a:pt x="0" y="268"/>
                  </a:cubicBezTo>
                  <a:cubicBezTo>
                    <a:pt x="0" y="267"/>
                    <a:pt x="0" y="267"/>
                    <a:pt x="0" y="266"/>
                  </a:cubicBezTo>
                  <a:lnTo>
                    <a:pt x="1" y="266"/>
                  </a:lnTo>
                  <a:cubicBezTo>
                    <a:pt x="69" y="109"/>
                    <a:pt x="226" y="0"/>
                    <a:pt x="408" y="0"/>
                  </a:cubicBezTo>
                  <a:cubicBezTo>
                    <a:pt x="590" y="0"/>
                    <a:pt x="747" y="110"/>
                    <a:pt x="816" y="266"/>
                  </a:cubicBezTo>
                  <a:lnTo>
                    <a:pt x="816" y="267"/>
                  </a:lnTo>
                  <a:cubicBezTo>
                    <a:pt x="816" y="267"/>
                    <a:pt x="816" y="267"/>
                    <a:pt x="816" y="268"/>
                  </a:cubicBezTo>
                  <a:cubicBezTo>
                    <a:pt x="816" y="269"/>
                    <a:pt x="815" y="270"/>
                    <a:pt x="814" y="270"/>
                  </a:cubicBezTo>
                  <a:cubicBezTo>
                    <a:pt x="813" y="270"/>
                    <a:pt x="813" y="270"/>
                    <a:pt x="812" y="270"/>
                  </a:cubicBezTo>
                  <a:lnTo>
                    <a:pt x="812" y="270"/>
                  </a:lnTo>
                  <a:cubicBezTo>
                    <a:pt x="781" y="251"/>
                    <a:pt x="736" y="240"/>
                    <a:pt x="688" y="240"/>
                  </a:cubicBezTo>
                  <a:cubicBezTo>
                    <a:pt x="631" y="240"/>
                    <a:pt x="581" y="255"/>
                    <a:pt x="550" y="279"/>
                  </a:cubicBezTo>
                  <a:lnTo>
                    <a:pt x="549" y="279"/>
                  </a:lnTo>
                  <a:cubicBezTo>
                    <a:pt x="549" y="279"/>
                    <a:pt x="549" y="279"/>
                    <a:pt x="548" y="279"/>
                  </a:cubicBezTo>
                  <a:cubicBezTo>
                    <a:pt x="547" y="279"/>
                    <a:pt x="547" y="279"/>
                    <a:pt x="546" y="279"/>
                  </a:cubicBezTo>
                  <a:lnTo>
                    <a:pt x="546" y="279"/>
                  </a:lnTo>
                  <a:cubicBezTo>
                    <a:pt x="514" y="255"/>
                    <a:pt x="464" y="240"/>
                    <a:pt x="408" y="240"/>
                  </a:cubicBezTo>
                  <a:cubicBezTo>
                    <a:pt x="352" y="240"/>
                    <a:pt x="302" y="255"/>
                    <a:pt x="270" y="279"/>
                  </a:cubicBezTo>
                  <a:lnTo>
                    <a:pt x="270" y="279"/>
                  </a:lnTo>
                  <a:cubicBezTo>
                    <a:pt x="269" y="279"/>
                    <a:pt x="269" y="279"/>
                    <a:pt x="268" y="279"/>
                  </a:cubicBezTo>
                  <a:cubicBezTo>
                    <a:pt x="268" y="279"/>
                    <a:pt x="267" y="279"/>
                    <a:pt x="267" y="279"/>
                  </a:cubicBezTo>
                  <a:lnTo>
                    <a:pt x="267" y="279"/>
                  </a:lnTo>
                  <a:cubicBezTo>
                    <a:pt x="235" y="255"/>
                    <a:pt x="185" y="240"/>
                    <a:pt x="128" y="240"/>
                  </a:cubicBezTo>
                  <a:cubicBezTo>
                    <a:pt x="80" y="240"/>
                    <a:pt x="36" y="251"/>
                    <a:pt x="4" y="269"/>
                  </a:cubicBezTo>
                  <a:lnTo>
                    <a:pt x="4" y="2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 name="Freeform 7">
              <a:extLst>
                <a:ext uri="{FF2B5EF4-FFF2-40B4-BE49-F238E27FC236}">
                  <a16:creationId xmlns:a16="http://schemas.microsoft.com/office/drawing/2014/main" id="{2A675F26-5F2D-4E69-B9AC-284A4F60CA17}"/>
                </a:ext>
              </a:extLst>
            </p:cNvPr>
            <p:cNvSpPr>
              <a:spLocks/>
            </p:cNvSpPr>
            <p:nvPr userDrawn="1"/>
          </p:nvSpPr>
          <p:spPr bwMode="auto">
            <a:xfrm>
              <a:off x="7242" y="3811"/>
              <a:ext cx="42" cy="118"/>
            </a:xfrm>
            <a:custGeom>
              <a:avLst/>
              <a:gdLst>
                <a:gd name="T0" fmla="*/ 161 w 161"/>
                <a:gd name="T1" fmla="*/ 4 h 449"/>
                <a:gd name="T2" fmla="*/ 161 w 161"/>
                <a:gd name="T3" fmla="*/ 4 h 449"/>
                <a:gd name="T4" fmla="*/ 161 w 161"/>
                <a:gd name="T5" fmla="*/ 4 h 449"/>
                <a:gd name="T6" fmla="*/ 159 w 161"/>
                <a:gd name="T7" fmla="*/ 2 h 449"/>
                <a:gd name="T8" fmla="*/ 159 w 161"/>
                <a:gd name="T9" fmla="*/ 1 h 449"/>
                <a:gd name="T10" fmla="*/ 137 w 161"/>
                <a:gd name="T11" fmla="*/ 0 h 449"/>
                <a:gd name="T12" fmla="*/ 119 w 161"/>
                <a:gd name="T13" fmla="*/ 1 h 449"/>
                <a:gd name="T14" fmla="*/ 119 w 161"/>
                <a:gd name="T15" fmla="*/ 1 h 449"/>
                <a:gd name="T16" fmla="*/ 117 w 161"/>
                <a:gd name="T17" fmla="*/ 3 h 449"/>
                <a:gd name="T18" fmla="*/ 117 w 161"/>
                <a:gd name="T19" fmla="*/ 3 h 449"/>
                <a:gd name="T20" fmla="*/ 117 w 161"/>
                <a:gd name="T21" fmla="*/ 367 h 449"/>
                <a:gd name="T22" fmla="*/ 79 w 161"/>
                <a:gd name="T23" fmla="*/ 404 h 449"/>
                <a:gd name="T24" fmla="*/ 44 w 161"/>
                <a:gd name="T25" fmla="*/ 379 h 449"/>
                <a:gd name="T26" fmla="*/ 44 w 161"/>
                <a:gd name="T27" fmla="*/ 379 h 449"/>
                <a:gd name="T28" fmla="*/ 23 w 161"/>
                <a:gd name="T29" fmla="*/ 364 h 449"/>
                <a:gd name="T30" fmla="*/ 0 w 161"/>
                <a:gd name="T31" fmla="*/ 386 h 449"/>
                <a:gd name="T32" fmla="*/ 1 w 161"/>
                <a:gd name="T33" fmla="*/ 392 h 449"/>
                <a:gd name="T34" fmla="*/ 1 w 161"/>
                <a:gd name="T35" fmla="*/ 392 h 449"/>
                <a:gd name="T36" fmla="*/ 79 w 161"/>
                <a:gd name="T37" fmla="*/ 449 h 449"/>
                <a:gd name="T38" fmla="*/ 161 w 161"/>
                <a:gd name="T39" fmla="*/ 367 h 449"/>
                <a:gd name="T40" fmla="*/ 161 w 161"/>
                <a:gd name="T41" fmla="*/ 4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449">
                  <a:moveTo>
                    <a:pt x="161" y="4"/>
                  </a:moveTo>
                  <a:lnTo>
                    <a:pt x="161" y="4"/>
                  </a:lnTo>
                  <a:lnTo>
                    <a:pt x="161" y="4"/>
                  </a:lnTo>
                  <a:cubicBezTo>
                    <a:pt x="161" y="2"/>
                    <a:pt x="160" y="2"/>
                    <a:pt x="159" y="2"/>
                  </a:cubicBezTo>
                  <a:lnTo>
                    <a:pt x="159" y="1"/>
                  </a:lnTo>
                  <a:cubicBezTo>
                    <a:pt x="152" y="1"/>
                    <a:pt x="145" y="0"/>
                    <a:pt x="137" y="0"/>
                  </a:cubicBezTo>
                  <a:cubicBezTo>
                    <a:pt x="131" y="0"/>
                    <a:pt x="125" y="1"/>
                    <a:pt x="119" y="1"/>
                  </a:cubicBezTo>
                  <a:lnTo>
                    <a:pt x="119" y="1"/>
                  </a:lnTo>
                  <a:cubicBezTo>
                    <a:pt x="118" y="1"/>
                    <a:pt x="117" y="2"/>
                    <a:pt x="117" y="3"/>
                  </a:cubicBezTo>
                  <a:lnTo>
                    <a:pt x="117" y="3"/>
                  </a:lnTo>
                  <a:lnTo>
                    <a:pt x="117" y="367"/>
                  </a:lnTo>
                  <a:cubicBezTo>
                    <a:pt x="117" y="387"/>
                    <a:pt x="100" y="404"/>
                    <a:pt x="79" y="404"/>
                  </a:cubicBezTo>
                  <a:cubicBezTo>
                    <a:pt x="63" y="404"/>
                    <a:pt x="49" y="394"/>
                    <a:pt x="44" y="379"/>
                  </a:cubicBezTo>
                  <a:lnTo>
                    <a:pt x="44" y="379"/>
                  </a:lnTo>
                  <a:cubicBezTo>
                    <a:pt x="41" y="370"/>
                    <a:pt x="32" y="364"/>
                    <a:pt x="23" y="364"/>
                  </a:cubicBezTo>
                  <a:cubicBezTo>
                    <a:pt x="10" y="364"/>
                    <a:pt x="0" y="374"/>
                    <a:pt x="0" y="386"/>
                  </a:cubicBezTo>
                  <a:cubicBezTo>
                    <a:pt x="0" y="388"/>
                    <a:pt x="1" y="390"/>
                    <a:pt x="1" y="392"/>
                  </a:cubicBezTo>
                  <a:lnTo>
                    <a:pt x="1" y="392"/>
                  </a:lnTo>
                  <a:cubicBezTo>
                    <a:pt x="12" y="425"/>
                    <a:pt x="43" y="449"/>
                    <a:pt x="79" y="449"/>
                  </a:cubicBezTo>
                  <a:cubicBezTo>
                    <a:pt x="124" y="449"/>
                    <a:pt x="161" y="412"/>
                    <a:pt x="161" y="367"/>
                  </a:cubicBezTo>
                  <a:lnTo>
                    <a:pt x="16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373620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ravelersTemplateWhite">
  <a:themeElements>
    <a:clrScheme name="">
      <a:dk1>
        <a:srgbClr val="080808"/>
      </a:dk1>
      <a:lt1>
        <a:srgbClr val="FFFFFF"/>
      </a:lt1>
      <a:dk2>
        <a:srgbClr val="5B6770"/>
      </a:dk2>
      <a:lt2>
        <a:srgbClr val="808080"/>
      </a:lt2>
      <a:accent1>
        <a:srgbClr val="E4E5E6"/>
      </a:accent1>
      <a:accent2>
        <a:srgbClr val="F50002"/>
      </a:accent2>
      <a:accent3>
        <a:srgbClr val="FFFFFF"/>
      </a:accent3>
      <a:accent4>
        <a:srgbClr val="060606"/>
      </a:accent4>
      <a:accent5>
        <a:srgbClr val="EFF0F0"/>
      </a:accent5>
      <a:accent6>
        <a:srgbClr val="DE0002"/>
      </a:accent6>
      <a:hlink>
        <a:srgbClr val="F50002"/>
      </a:hlink>
      <a:folHlink>
        <a:srgbClr val="6A737B"/>
      </a:folHlink>
    </a:clrScheme>
    <a:fontScheme name="TravelersTemplate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306513" rtl="0" eaLnBrk="1" fontAlgn="base" latinLnBrk="0" hangingPunct="1">
          <a:lnSpc>
            <a:spcPct val="100000"/>
          </a:lnSpc>
          <a:spcBef>
            <a:spcPct val="0"/>
          </a:spcBef>
          <a:spcAft>
            <a:spcPct val="0"/>
          </a:spcAft>
          <a:buClrTx/>
          <a:buSzTx/>
          <a:buFontTx/>
          <a:buNone/>
          <a:tabLst/>
          <a:defRPr kumimoji="0" lang="en-US" sz="2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306513" rtl="0" eaLnBrk="1" fontAlgn="base" latinLnBrk="0" hangingPunct="1">
          <a:lnSpc>
            <a:spcPct val="100000"/>
          </a:lnSpc>
          <a:spcBef>
            <a:spcPct val="0"/>
          </a:spcBef>
          <a:spcAft>
            <a:spcPct val="0"/>
          </a:spcAft>
          <a:buClrTx/>
          <a:buSzTx/>
          <a:buFontTx/>
          <a:buNone/>
          <a:tabLst/>
          <a:defRPr kumimoji="0" lang="en-US" sz="2600" b="0" i="0" u="none" strike="noStrike" cap="none" normalizeH="0" baseline="0" smtClean="0">
            <a:ln>
              <a:noFill/>
            </a:ln>
            <a:solidFill>
              <a:schemeClr val="tx1"/>
            </a:solidFill>
            <a:effectLst/>
            <a:latin typeface="Arial" charset="0"/>
          </a:defRPr>
        </a:defPPr>
      </a:lstStyle>
    </a:lnDef>
  </a:objectDefaults>
  <a:extraClrSchemeLst>
    <a:extraClrScheme>
      <a:clrScheme name="TravelersTemplate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ravelersTemplate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ravelersTemplate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ravelersTemplate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ravelersTemplate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ravelersTemplate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ravelersTemplate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ravelersTemplate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ravelersTemplate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ravelersTemplate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ravelersTemplate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ravelersTemplate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ravelersTemplateWhite 13">
        <a:dk1>
          <a:srgbClr val="5B6770"/>
        </a:dk1>
        <a:lt1>
          <a:srgbClr val="FFFFFF"/>
        </a:lt1>
        <a:dk2>
          <a:srgbClr val="5B6770"/>
        </a:dk2>
        <a:lt2>
          <a:srgbClr val="808080"/>
        </a:lt2>
        <a:accent1>
          <a:srgbClr val="BBE0E3"/>
        </a:accent1>
        <a:accent2>
          <a:srgbClr val="333399"/>
        </a:accent2>
        <a:accent3>
          <a:srgbClr val="FFFFFF"/>
        </a:accent3>
        <a:accent4>
          <a:srgbClr val="4C575F"/>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ravelersTemplateWhite 14">
        <a:dk1>
          <a:srgbClr val="080808"/>
        </a:dk1>
        <a:lt1>
          <a:srgbClr val="FFFFFF"/>
        </a:lt1>
        <a:dk2>
          <a:srgbClr val="5B6770"/>
        </a:dk2>
        <a:lt2>
          <a:srgbClr val="808080"/>
        </a:lt2>
        <a:accent1>
          <a:srgbClr val="E4E5E6"/>
        </a:accent1>
        <a:accent2>
          <a:srgbClr val="F50002"/>
        </a:accent2>
        <a:accent3>
          <a:srgbClr val="FFFFFF"/>
        </a:accent3>
        <a:accent4>
          <a:srgbClr val="060606"/>
        </a:accent4>
        <a:accent5>
          <a:srgbClr val="EFF0F0"/>
        </a:accent5>
        <a:accent6>
          <a:srgbClr val="DE0002"/>
        </a:accent6>
        <a:hlink>
          <a:srgbClr val="009999"/>
        </a:hlink>
        <a:folHlink>
          <a:srgbClr val="6A737B"/>
        </a:folHlink>
      </a:clrScheme>
      <a:clrMap bg1="lt1" tx1="dk1" bg2="lt2" tx2="dk2" accent1="accent1" accent2="accent2" accent3="accent3" accent4="accent4" accent5="accent5" accent6="accent6" hlink="hlink" folHlink="folHlink"/>
    </a:extraClrScheme>
    <a:extraClrScheme>
      <a:clrScheme name="TravelersTemplateWhite 15">
        <a:dk1>
          <a:srgbClr val="080808"/>
        </a:dk1>
        <a:lt1>
          <a:srgbClr val="FFFFFF"/>
        </a:lt1>
        <a:dk2>
          <a:srgbClr val="5B6770"/>
        </a:dk2>
        <a:lt2>
          <a:srgbClr val="808080"/>
        </a:lt2>
        <a:accent1>
          <a:srgbClr val="B0B7BC"/>
        </a:accent1>
        <a:accent2>
          <a:srgbClr val="F50002"/>
        </a:accent2>
        <a:accent3>
          <a:srgbClr val="FFFFFF"/>
        </a:accent3>
        <a:accent4>
          <a:srgbClr val="060606"/>
        </a:accent4>
        <a:accent5>
          <a:srgbClr val="D4D8DA"/>
        </a:accent5>
        <a:accent6>
          <a:srgbClr val="DE0002"/>
        </a:accent6>
        <a:hlink>
          <a:srgbClr val="009999"/>
        </a:hlink>
        <a:folHlink>
          <a:srgbClr val="6A737B"/>
        </a:folHlink>
      </a:clrScheme>
      <a:clrMap bg1="lt1" tx1="dk1" bg2="lt2" tx2="dk2" accent1="accent1" accent2="accent2" accent3="accent3" accent4="accent4" accent5="accent5" accent6="accent6" hlink="hlink" folHlink="folHlink"/>
    </a:extraClrScheme>
    <a:extraClrScheme>
      <a:clrScheme name="TravelersTemplateWhite 16">
        <a:dk1>
          <a:srgbClr val="080808"/>
        </a:dk1>
        <a:lt1>
          <a:srgbClr val="FFFFFF"/>
        </a:lt1>
        <a:dk2>
          <a:srgbClr val="5B6770"/>
        </a:dk2>
        <a:lt2>
          <a:srgbClr val="808080"/>
        </a:lt2>
        <a:accent1>
          <a:srgbClr val="B0B7BC"/>
        </a:accent1>
        <a:accent2>
          <a:srgbClr val="F50002"/>
        </a:accent2>
        <a:accent3>
          <a:srgbClr val="FFFFFF"/>
        </a:accent3>
        <a:accent4>
          <a:srgbClr val="060606"/>
        </a:accent4>
        <a:accent5>
          <a:srgbClr val="D4D8DA"/>
        </a:accent5>
        <a:accent6>
          <a:srgbClr val="DE0002"/>
        </a:accent6>
        <a:hlink>
          <a:srgbClr val="F50002"/>
        </a:hlink>
        <a:folHlink>
          <a:srgbClr val="6A737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ase Comp 16x9.potx" id="{53B3FB41-4E9C-4310-AD97-55208885631A}" vid="{ADB65811-DFFB-4BB7-AB37-ABC1CA58F1F8}"/>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Travelers logo slide">
  <a:themeElements>
    <a:clrScheme name="Custom 1">
      <a:dk1>
        <a:srgbClr val="3C3F41"/>
      </a:dk1>
      <a:lt1>
        <a:srgbClr val="FFFFFF"/>
      </a:lt1>
      <a:dk2>
        <a:srgbClr val="003457"/>
      </a:dk2>
      <a:lt2>
        <a:srgbClr val="F6F6F6"/>
      </a:lt2>
      <a:accent1>
        <a:srgbClr val="F50002"/>
      </a:accent1>
      <a:accent2>
        <a:srgbClr val="007395"/>
      </a:accent2>
      <a:accent3>
        <a:srgbClr val="F5C318"/>
      </a:accent3>
      <a:accent4>
        <a:srgbClr val="C1D841"/>
      </a:accent4>
      <a:accent5>
        <a:srgbClr val="9ACB96"/>
      </a:accent5>
      <a:accent6>
        <a:srgbClr val="A5004C"/>
      </a:accent6>
      <a:hlink>
        <a:srgbClr val="007395"/>
      </a:hlink>
      <a:folHlink>
        <a:srgbClr val="00415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phet">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noFill/>
        <a:ln>
          <a:solidFill>
            <a:schemeClr val="accent1"/>
          </a:solidFill>
        </a:ln>
      </a:spPr>
      <a:bodyPr/>
      <a:lstStyle>
        <a:defPPr algn="ctr">
          <a:lnSpc>
            <a:spcPct val="100000"/>
          </a:lnSpc>
          <a:defRPr sz="1200"/>
        </a:defPPr>
      </a:lstStyle>
      <a:style>
        <a:lnRef idx="1">
          <a:schemeClr val="accent1"/>
        </a:lnRef>
        <a:fillRef idx="0">
          <a:schemeClr val="accent1"/>
        </a:fillRef>
        <a:effectRef idx="0">
          <a:schemeClr val="dk1"/>
        </a:effectRef>
        <a:fontRef idx="minor">
          <a:schemeClr val="dk1"/>
        </a:fontRef>
      </a:style>
    </a:spDef>
    <a:lnDef>
      <a:spPr>
        <a:ln w="12700" cap="sq"/>
      </a:spPr>
      <a:bodyPr/>
      <a:lstStyle/>
      <a:style>
        <a:lnRef idx="1">
          <a:schemeClr val="accent1"/>
        </a:lnRef>
        <a:fillRef idx="0">
          <a:schemeClr val="accent1"/>
        </a:fillRef>
        <a:effectRef idx="0">
          <a:schemeClr val="dk1"/>
        </a:effectRef>
        <a:fontRef idx="minor">
          <a:schemeClr val="dk1"/>
        </a:fontRef>
      </a:style>
    </a:lnDef>
    <a:txDef>
      <a:spPr>
        <a:noFill/>
      </a:spPr>
      <a:bodyPr wrap="square" lIns="0" tIns="0" rIns="0" bIns="0" rtlCol="0">
        <a:noAutofit/>
      </a:bodyPr>
      <a:lstStyle>
        <a:defPPr marL="171450" indent="-171450">
          <a:lnSpc>
            <a:spcPct val="100000"/>
          </a:lnSpc>
          <a:spcBef>
            <a:spcPts val="1200"/>
          </a:spcBef>
          <a:buClr>
            <a:schemeClr val="tx1"/>
          </a:buClr>
          <a:buSzPct val="100000"/>
          <a:buFont typeface="Graphik Regular"/>
          <a:buChar char="•"/>
          <a:defRPr sz="1200"/>
        </a:defPPr>
      </a:lstStyle>
    </a:txDef>
  </a:objectDefaults>
  <a:extraClrSchemeLst/>
  <a:custClrLst>
    <a:custClr name="Pantone 394">
      <a:srgbClr val="DEFF00"/>
    </a:custClr>
    <a:custClr name="Pantone 3375">
      <a:srgbClr val="00FFB5"/>
    </a:custClr>
    <a:custClr name="Pantone 331">
      <a:srgbClr val="A4EDD6"/>
    </a:custClr>
    <a:custClr name="Pantone 280">
      <a:srgbClr val="002668"/>
    </a:custClr>
    <a:custClr name="Pantone 2132">
      <a:srgbClr val="334AFF"/>
    </a:custClr>
    <a:custClr name="Pantone 2129">
      <a:srgbClr val="4888FF"/>
    </a:custClr>
    <a:custClr name="Pantone 2665">
      <a:srgbClr val="8037D0"/>
    </a:custClr>
    <a:custClr name="Pantone 2715">
      <a:srgbClr val="887BFF"/>
    </a:custClr>
    <a:custClr name="Pantone Purple">
      <a:srgbClr val="C214B9"/>
    </a:custClr>
    <a:custClr name="Pantone Rubine Red">
      <a:srgbClr val="FF0053"/>
    </a:custClr>
    <a:custClr name="Pantone Cool Gray 1">
      <a:srgbClr val="DADADA"/>
    </a:custClr>
    <a:custClr name="Pantone Cool Gray 5">
      <a:srgbClr val="B4B4B4"/>
    </a:custClr>
    <a:custClr name="Pantone Cool Gray 10">
      <a:srgbClr val="606060"/>
    </a:custClr>
    <a:custClr name="Pantone 7513">
      <a:srgbClr val="E1B7A7"/>
    </a:custClr>
    <a:custClr name="Pantone 4685">
      <a:srgbClr val="E0C6AD"/>
    </a:custClr>
    <a:custClr name="Pantone 4725">
      <a:srgbClr val="A28079"/>
    </a:custClr>
    <a:custClr name="Pantone 7515">
      <a:srgbClr val="B98068"/>
    </a:custClr>
    <a:custClr name="Pantone 4705">
      <a:srgbClr val="7C4D3A"/>
    </a:custClr>
    <a:custClr name="Pantone 7516">
      <a:srgbClr val="99552B"/>
    </a:custClr>
    <a:custClr name="Pantone 4625">
      <a:srgbClr val="4F2C1D"/>
    </a:custClr>
  </a:custClrLst>
  <a:extLst>
    <a:ext uri="{05A4C25C-085E-4340-85A3-A5531E510DB2}">
      <thm15:themeFamily xmlns:thm15="http://schemas.microsoft.com/office/thememl/2012/main" name="Prophet_PPT2018_Complete" id="{EEC42C91-B909-3242-A7EE-821B35A9C392}" vid="{E52233CC-A64E-964D-B2EC-FEB350379C0B}"/>
    </a:ext>
  </a:extLst>
</a:theme>
</file>

<file path=ppt/theme/theme3.xml><?xml version="1.0" encoding="utf-8"?>
<a:theme xmlns:a="http://schemas.openxmlformats.org/drawingml/2006/main" name="1_Travelers logo slide">
  <a:themeElements>
    <a:clrScheme name="Custom 1">
      <a:dk1>
        <a:srgbClr val="3C3F41"/>
      </a:dk1>
      <a:lt1>
        <a:srgbClr val="FFFFFF"/>
      </a:lt1>
      <a:dk2>
        <a:srgbClr val="003457"/>
      </a:dk2>
      <a:lt2>
        <a:srgbClr val="F6F6F6"/>
      </a:lt2>
      <a:accent1>
        <a:srgbClr val="F50002"/>
      </a:accent1>
      <a:accent2>
        <a:srgbClr val="007395"/>
      </a:accent2>
      <a:accent3>
        <a:srgbClr val="F5C318"/>
      </a:accent3>
      <a:accent4>
        <a:srgbClr val="C1D841"/>
      </a:accent4>
      <a:accent5>
        <a:srgbClr val="9ACB96"/>
      </a:accent5>
      <a:accent6>
        <a:srgbClr val="A5004C"/>
      </a:accent6>
      <a:hlink>
        <a:srgbClr val="007395"/>
      </a:hlink>
      <a:folHlink>
        <a:srgbClr val="00415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phet">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noFill/>
        <a:ln>
          <a:solidFill>
            <a:schemeClr val="accent1"/>
          </a:solidFill>
        </a:ln>
      </a:spPr>
      <a:bodyPr/>
      <a:lstStyle>
        <a:defPPr algn="ctr">
          <a:lnSpc>
            <a:spcPct val="100000"/>
          </a:lnSpc>
          <a:defRPr sz="1200"/>
        </a:defPPr>
      </a:lstStyle>
      <a:style>
        <a:lnRef idx="1">
          <a:schemeClr val="accent1"/>
        </a:lnRef>
        <a:fillRef idx="0">
          <a:schemeClr val="accent1"/>
        </a:fillRef>
        <a:effectRef idx="0">
          <a:schemeClr val="dk1"/>
        </a:effectRef>
        <a:fontRef idx="minor">
          <a:schemeClr val="dk1"/>
        </a:fontRef>
      </a:style>
    </a:spDef>
    <a:lnDef>
      <a:spPr>
        <a:ln w="12700" cap="sq"/>
      </a:spPr>
      <a:bodyPr/>
      <a:lstStyle/>
      <a:style>
        <a:lnRef idx="1">
          <a:schemeClr val="accent1"/>
        </a:lnRef>
        <a:fillRef idx="0">
          <a:schemeClr val="accent1"/>
        </a:fillRef>
        <a:effectRef idx="0">
          <a:schemeClr val="dk1"/>
        </a:effectRef>
        <a:fontRef idx="minor">
          <a:schemeClr val="dk1"/>
        </a:fontRef>
      </a:style>
    </a:lnDef>
    <a:txDef>
      <a:spPr>
        <a:noFill/>
      </a:spPr>
      <a:bodyPr wrap="square" lIns="0" tIns="0" rIns="0" bIns="0" rtlCol="0">
        <a:noAutofit/>
      </a:bodyPr>
      <a:lstStyle>
        <a:defPPr marL="171450" indent="-171450">
          <a:lnSpc>
            <a:spcPct val="100000"/>
          </a:lnSpc>
          <a:spcBef>
            <a:spcPts val="1200"/>
          </a:spcBef>
          <a:buClr>
            <a:schemeClr val="tx1"/>
          </a:buClr>
          <a:buSzPct val="100000"/>
          <a:buFont typeface="Graphik Regular"/>
          <a:buChar char="•"/>
          <a:defRPr sz="1200"/>
        </a:defPPr>
      </a:lstStyle>
    </a:txDef>
  </a:objectDefaults>
  <a:extraClrSchemeLst/>
  <a:custClrLst>
    <a:custClr name="Pantone 394">
      <a:srgbClr val="DEFF00"/>
    </a:custClr>
    <a:custClr name="Pantone 3375">
      <a:srgbClr val="00FFB5"/>
    </a:custClr>
    <a:custClr name="Pantone 331">
      <a:srgbClr val="A4EDD6"/>
    </a:custClr>
    <a:custClr name="Pantone 280">
      <a:srgbClr val="002668"/>
    </a:custClr>
    <a:custClr name="Pantone 2132">
      <a:srgbClr val="334AFF"/>
    </a:custClr>
    <a:custClr name="Pantone 2129">
      <a:srgbClr val="4888FF"/>
    </a:custClr>
    <a:custClr name="Pantone 2665">
      <a:srgbClr val="8037D0"/>
    </a:custClr>
    <a:custClr name="Pantone 2715">
      <a:srgbClr val="887BFF"/>
    </a:custClr>
    <a:custClr name="Pantone Purple">
      <a:srgbClr val="C214B9"/>
    </a:custClr>
    <a:custClr name="Pantone Rubine Red">
      <a:srgbClr val="FF0053"/>
    </a:custClr>
    <a:custClr name="Pantone Cool Gray 1">
      <a:srgbClr val="DADADA"/>
    </a:custClr>
    <a:custClr name="Pantone Cool Gray 5">
      <a:srgbClr val="B4B4B4"/>
    </a:custClr>
    <a:custClr name="Pantone Cool Gray 10">
      <a:srgbClr val="606060"/>
    </a:custClr>
    <a:custClr name="Pantone 7513">
      <a:srgbClr val="E1B7A7"/>
    </a:custClr>
    <a:custClr name="Pantone 4685">
      <a:srgbClr val="E0C6AD"/>
    </a:custClr>
    <a:custClr name="Pantone 4725">
      <a:srgbClr val="A28079"/>
    </a:custClr>
    <a:custClr name="Pantone 7515">
      <a:srgbClr val="B98068"/>
    </a:custClr>
    <a:custClr name="Pantone 4705">
      <a:srgbClr val="7C4D3A"/>
    </a:custClr>
    <a:custClr name="Pantone 7516">
      <a:srgbClr val="99552B"/>
    </a:custClr>
    <a:custClr name="Pantone 4625">
      <a:srgbClr val="4F2C1D"/>
    </a:custClr>
  </a:custClrLst>
  <a:extLst>
    <a:ext uri="{05A4C25C-085E-4340-85A3-A5531E510DB2}">
      <thm15:themeFamily xmlns:thm15="http://schemas.microsoft.com/office/thememl/2012/main" name="Prophet_PPT2018_Complete" id="{EEC42C91-B909-3242-A7EE-821B35A9C392}" vid="{E52233CC-A64E-964D-B2EC-FEB350379C0B}"/>
    </a:ext>
  </a:extLst>
</a:theme>
</file>

<file path=ppt/theme/theme4.xml><?xml version="1.0" encoding="utf-8"?>
<a:theme xmlns:a="http://schemas.openxmlformats.org/drawingml/2006/main" name="4_Travelers logo slide">
  <a:themeElements>
    <a:clrScheme name="Custom 1">
      <a:dk1>
        <a:srgbClr val="3C3F41"/>
      </a:dk1>
      <a:lt1>
        <a:srgbClr val="FFFFFF"/>
      </a:lt1>
      <a:dk2>
        <a:srgbClr val="003457"/>
      </a:dk2>
      <a:lt2>
        <a:srgbClr val="F6F6F6"/>
      </a:lt2>
      <a:accent1>
        <a:srgbClr val="F50002"/>
      </a:accent1>
      <a:accent2>
        <a:srgbClr val="007395"/>
      </a:accent2>
      <a:accent3>
        <a:srgbClr val="F5C318"/>
      </a:accent3>
      <a:accent4>
        <a:srgbClr val="C1D841"/>
      </a:accent4>
      <a:accent5>
        <a:srgbClr val="9ACB96"/>
      </a:accent5>
      <a:accent6>
        <a:srgbClr val="A5004C"/>
      </a:accent6>
      <a:hlink>
        <a:srgbClr val="007395"/>
      </a:hlink>
      <a:folHlink>
        <a:srgbClr val="00415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phet">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noFill/>
        <a:ln>
          <a:solidFill>
            <a:schemeClr val="accent1"/>
          </a:solidFill>
        </a:ln>
      </a:spPr>
      <a:bodyPr/>
      <a:lstStyle>
        <a:defPPr algn="ctr">
          <a:lnSpc>
            <a:spcPct val="100000"/>
          </a:lnSpc>
          <a:defRPr sz="1200"/>
        </a:defPPr>
      </a:lstStyle>
      <a:style>
        <a:lnRef idx="1">
          <a:schemeClr val="accent1"/>
        </a:lnRef>
        <a:fillRef idx="0">
          <a:schemeClr val="accent1"/>
        </a:fillRef>
        <a:effectRef idx="0">
          <a:schemeClr val="dk1"/>
        </a:effectRef>
        <a:fontRef idx="minor">
          <a:schemeClr val="dk1"/>
        </a:fontRef>
      </a:style>
    </a:spDef>
    <a:lnDef>
      <a:spPr>
        <a:ln w="12700" cap="sq"/>
      </a:spPr>
      <a:bodyPr/>
      <a:lstStyle/>
      <a:style>
        <a:lnRef idx="1">
          <a:schemeClr val="accent1"/>
        </a:lnRef>
        <a:fillRef idx="0">
          <a:schemeClr val="accent1"/>
        </a:fillRef>
        <a:effectRef idx="0">
          <a:schemeClr val="dk1"/>
        </a:effectRef>
        <a:fontRef idx="minor">
          <a:schemeClr val="dk1"/>
        </a:fontRef>
      </a:style>
    </a:lnDef>
    <a:txDef>
      <a:spPr>
        <a:noFill/>
      </a:spPr>
      <a:bodyPr wrap="square" lIns="0" tIns="0" rIns="0" bIns="0" rtlCol="0">
        <a:noAutofit/>
      </a:bodyPr>
      <a:lstStyle>
        <a:defPPr marL="171450" indent="-171450">
          <a:lnSpc>
            <a:spcPct val="100000"/>
          </a:lnSpc>
          <a:spcBef>
            <a:spcPts val="1200"/>
          </a:spcBef>
          <a:buClr>
            <a:schemeClr val="tx1"/>
          </a:buClr>
          <a:buSzPct val="100000"/>
          <a:buFont typeface="Graphik Regular"/>
          <a:buChar char="•"/>
          <a:defRPr sz="1200"/>
        </a:defPPr>
      </a:lstStyle>
    </a:txDef>
  </a:objectDefaults>
  <a:extraClrSchemeLst/>
  <a:custClrLst>
    <a:custClr name="Pantone 394">
      <a:srgbClr val="DEFF00"/>
    </a:custClr>
    <a:custClr name="Pantone 3375">
      <a:srgbClr val="00FFB5"/>
    </a:custClr>
    <a:custClr name="Pantone 331">
      <a:srgbClr val="A4EDD6"/>
    </a:custClr>
    <a:custClr name="Pantone 280">
      <a:srgbClr val="002668"/>
    </a:custClr>
    <a:custClr name="Pantone 2132">
      <a:srgbClr val="334AFF"/>
    </a:custClr>
    <a:custClr name="Pantone 2129">
      <a:srgbClr val="4888FF"/>
    </a:custClr>
    <a:custClr name="Pantone 2665">
      <a:srgbClr val="8037D0"/>
    </a:custClr>
    <a:custClr name="Pantone 2715">
      <a:srgbClr val="887BFF"/>
    </a:custClr>
    <a:custClr name="Pantone Purple">
      <a:srgbClr val="C214B9"/>
    </a:custClr>
    <a:custClr name="Pantone Rubine Red">
      <a:srgbClr val="FF0053"/>
    </a:custClr>
    <a:custClr name="Pantone Cool Gray 1">
      <a:srgbClr val="DADADA"/>
    </a:custClr>
    <a:custClr name="Pantone Cool Gray 5">
      <a:srgbClr val="B4B4B4"/>
    </a:custClr>
    <a:custClr name="Pantone Cool Gray 10">
      <a:srgbClr val="606060"/>
    </a:custClr>
    <a:custClr name="Pantone 7513">
      <a:srgbClr val="E1B7A7"/>
    </a:custClr>
    <a:custClr name="Pantone 4685">
      <a:srgbClr val="E0C6AD"/>
    </a:custClr>
    <a:custClr name="Pantone 4725">
      <a:srgbClr val="A28079"/>
    </a:custClr>
    <a:custClr name="Pantone 7515">
      <a:srgbClr val="B98068"/>
    </a:custClr>
    <a:custClr name="Pantone 4705">
      <a:srgbClr val="7C4D3A"/>
    </a:custClr>
    <a:custClr name="Pantone 7516">
      <a:srgbClr val="99552B"/>
    </a:custClr>
    <a:custClr name="Pantone 4625">
      <a:srgbClr val="4F2C1D"/>
    </a:custClr>
  </a:custClrLst>
  <a:extLst>
    <a:ext uri="{05A4C25C-085E-4340-85A3-A5531E510DB2}">
      <thm15:themeFamily xmlns:thm15="http://schemas.microsoft.com/office/thememl/2012/main" name="Prophet_PPT2018_Complete" id="{EEC42C91-B909-3242-A7EE-821B35A9C392}" vid="{E52233CC-A64E-964D-B2EC-FEB350379C0B}"/>
    </a:ext>
  </a:extLst>
</a:theme>
</file>

<file path=ppt/theme/theme5.xml><?xml version="1.0" encoding="utf-8"?>
<a:theme xmlns:a="http://schemas.openxmlformats.org/drawingml/2006/main" name="2_Travelers logo slide">
  <a:themeElements>
    <a:clrScheme name="Custom 1">
      <a:dk1>
        <a:srgbClr val="3C3F41"/>
      </a:dk1>
      <a:lt1>
        <a:srgbClr val="FFFFFF"/>
      </a:lt1>
      <a:dk2>
        <a:srgbClr val="003457"/>
      </a:dk2>
      <a:lt2>
        <a:srgbClr val="F6F6F6"/>
      </a:lt2>
      <a:accent1>
        <a:srgbClr val="F50002"/>
      </a:accent1>
      <a:accent2>
        <a:srgbClr val="007395"/>
      </a:accent2>
      <a:accent3>
        <a:srgbClr val="F5C318"/>
      </a:accent3>
      <a:accent4>
        <a:srgbClr val="C1D841"/>
      </a:accent4>
      <a:accent5>
        <a:srgbClr val="9ACB96"/>
      </a:accent5>
      <a:accent6>
        <a:srgbClr val="A5004C"/>
      </a:accent6>
      <a:hlink>
        <a:srgbClr val="007395"/>
      </a:hlink>
      <a:folHlink>
        <a:srgbClr val="00415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phet">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noFill/>
        <a:ln>
          <a:solidFill>
            <a:schemeClr val="accent1"/>
          </a:solidFill>
        </a:ln>
      </a:spPr>
      <a:bodyPr/>
      <a:lstStyle>
        <a:defPPr algn="ctr">
          <a:lnSpc>
            <a:spcPct val="100000"/>
          </a:lnSpc>
          <a:defRPr sz="1200"/>
        </a:defPPr>
      </a:lstStyle>
      <a:style>
        <a:lnRef idx="1">
          <a:schemeClr val="accent1"/>
        </a:lnRef>
        <a:fillRef idx="0">
          <a:schemeClr val="accent1"/>
        </a:fillRef>
        <a:effectRef idx="0">
          <a:schemeClr val="dk1"/>
        </a:effectRef>
        <a:fontRef idx="minor">
          <a:schemeClr val="dk1"/>
        </a:fontRef>
      </a:style>
    </a:spDef>
    <a:lnDef>
      <a:spPr>
        <a:ln w="12700" cap="sq"/>
      </a:spPr>
      <a:bodyPr/>
      <a:lstStyle/>
      <a:style>
        <a:lnRef idx="1">
          <a:schemeClr val="accent1"/>
        </a:lnRef>
        <a:fillRef idx="0">
          <a:schemeClr val="accent1"/>
        </a:fillRef>
        <a:effectRef idx="0">
          <a:schemeClr val="dk1"/>
        </a:effectRef>
        <a:fontRef idx="minor">
          <a:schemeClr val="dk1"/>
        </a:fontRef>
      </a:style>
    </a:lnDef>
    <a:txDef>
      <a:spPr>
        <a:noFill/>
      </a:spPr>
      <a:bodyPr wrap="square" lIns="0" tIns="0" rIns="0" bIns="0" rtlCol="0">
        <a:noAutofit/>
      </a:bodyPr>
      <a:lstStyle>
        <a:defPPr marL="171450" indent="-171450">
          <a:lnSpc>
            <a:spcPct val="100000"/>
          </a:lnSpc>
          <a:spcBef>
            <a:spcPts val="1200"/>
          </a:spcBef>
          <a:buClr>
            <a:schemeClr val="tx1"/>
          </a:buClr>
          <a:buSzPct val="100000"/>
          <a:buFont typeface="Graphik Regular"/>
          <a:buChar char="•"/>
          <a:defRPr sz="1200"/>
        </a:defPPr>
      </a:lstStyle>
    </a:txDef>
  </a:objectDefaults>
  <a:extraClrSchemeLst/>
  <a:custClrLst>
    <a:custClr name="Pantone 394">
      <a:srgbClr val="DEFF00"/>
    </a:custClr>
    <a:custClr name="Pantone 3375">
      <a:srgbClr val="00FFB5"/>
    </a:custClr>
    <a:custClr name="Pantone 331">
      <a:srgbClr val="A4EDD6"/>
    </a:custClr>
    <a:custClr name="Pantone 280">
      <a:srgbClr val="002668"/>
    </a:custClr>
    <a:custClr name="Pantone 2132">
      <a:srgbClr val="334AFF"/>
    </a:custClr>
    <a:custClr name="Pantone 2129">
      <a:srgbClr val="4888FF"/>
    </a:custClr>
    <a:custClr name="Pantone 2665">
      <a:srgbClr val="8037D0"/>
    </a:custClr>
    <a:custClr name="Pantone 2715">
      <a:srgbClr val="887BFF"/>
    </a:custClr>
    <a:custClr name="Pantone Purple">
      <a:srgbClr val="C214B9"/>
    </a:custClr>
    <a:custClr name="Pantone Rubine Red">
      <a:srgbClr val="FF0053"/>
    </a:custClr>
    <a:custClr name="Pantone Cool Gray 1">
      <a:srgbClr val="DADADA"/>
    </a:custClr>
    <a:custClr name="Pantone Cool Gray 5">
      <a:srgbClr val="B4B4B4"/>
    </a:custClr>
    <a:custClr name="Pantone Cool Gray 10">
      <a:srgbClr val="606060"/>
    </a:custClr>
    <a:custClr name="Pantone 7513">
      <a:srgbClr val="E1B7A7"/>
    </a:custClr>
    <a:custClr name="Pantone 4685">
      <a:srgbClr val="E0C6AD"/>
    </a:custClr>
    <a:custClr name="Pantone 4725">
      <a:srgbClr val="A28079"/>
    </a:custClr>
    <a:custClr name="Pantone 7515">
      <a:srgbClr val="B98068"/>
    </a:custClr>
    <a:custClr name="Pantone 4705">
      <a:srgbClr val="7C4D3A"/>
    </a:custClr>
    <a:custClr name="Pantone 7516">
      <a:srgbClr val="99552B"/>
    </a:custClr>
    <a:custClr name="Pantone 4625">
      <a:srgbClr val="4F2C1D"/>
    </a:custClr>
  </a:custClrLst>
  <a:extLst>
    <a:ext uri="{05A4C25C-085E-4340-85A3-A5531E510DB2}">
      <thm15:themeFamily xmlns:thm15="http://schemas.microsoft.com/office/thememl/2012/main" name="Prophet_PPT2018_Complete" id="{EEC42C91-B909-3242-A7EE-821B35A9C392}" vid="{E52233CC-A64E-964D-B2EC-FEB350379C0B}"/>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Travelers logo slide">
  <a:themeElements>
    <a:clrScheme name="Custom 1">
      <a:dk1>
        <a:srgbClr val="3C3F41"/>
      </a:dk1>
      <a:lt1>
        <a:srgbClr val="FFFFFF"/>
      </a:lt1>
      <a:dk2>
        <a:srgbClr val="003457"/>
      </a:dk2>
      <a:lt2>
        <a:srgbClr val="F6F6F6"/>
      </a:lt2>
      <a:accent1>
        <a:srgbClr val="F50002"/>
      </a:accent1>
      <a:accent2>
        <a:srgbClr val="007395"/>
      </a:accent2>
      <a:accent3>
        <a:srgbClr val="F5C318"/>
      </a:accent3>
      <a:accent4>
        <a:srgbClr val="C1D841"/>
      </a:accent4>
      <a:accent5>
        <a:srgbClr val="9ACB96"/>
      </a:accent5>
      <a:accent6>
        <a:srgbClr val="A5004C"/>
      </a:accent6>
      <a:hlink>
        <a:srgbClr val="007395"/>
      </a:hlink>
      <a:folHlink>
        <a:srgbClr val="00415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phet">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noFill/>
        <a:ln>
          <a:solidFill>
            <a:schemeClr val="accent1"/>
          </a:solidFill>
        </a:ln>
      </a:spPr>
      <a:bodyPr/>
      <a:lstStyle>
        <a:defPPr algn="ctr">
          <a:lnSpc>
            <a:spcPct val="100000"/>
          </a:lnSpc>
          <a:defRPr sz="1200"/>
        </a:defPPr>
      </a:lstStyle>
      <a:style>
        <a:lnRef idx="1">
          <a:schemeClr val="accent1"/>
        </a:lnRef>
        <a:fillRef idx="0">
          <a:schemeClr val="accent1"/>
        </a:fillRef>
        <a:effectRef idx="0">
          <a:schemeClr val="dk1"/>
        </a:effectRef>
        <a:fontRef idx="minor">
          <a:schemeClr val="dk1"/>
        </a:fontRef>
      </a:style>
    </a:spDef>
    <a:lnDef>
      <a:spPr>
        <a:ln w="12700" cap="sq"/>
      </a:spPr>
      <a:bodyPr/>
      <a:lstStyle/>
      <a:style>
        <a:lnRef idx="1">
          <a:schemeClr val="accent1"/>
        </a:lnRef>
        <a:fillRef idx="0">
          <a:schemeClr val="accent1"/>
        </a:fillRef>
        <a:effectRef idx="0">
          <a:schemeClr val="dk1"/>
        </a:effectRef>
        <a:fontRef idx="minor">
          <a:schemeClr val="dk1"/>
        </a:fontRef>
      </a:style>
    </a:lnDef>
    <a:txDef>
      <a:spPr>
        <a:noFill/>
      </a:spPr>
      <a:bodyPr wrap="square" lIns="0" tIns="0" rIns="0" bIns="0" rtlCol="0">
        <a:noAutofit/>
      </a:bodyPr>
      <a:lstStyle>
        <a:defPPr marL="171450" indent="-171450">
          <a:lnSpc>
            <a:spcPct val="100000"/>
          </a:lnSpc>
          <a:spcBef>
            <a:spcPts val="1200"/>
          </a:spcBef>
          <a:buClr>
            <a:schemeClr val="tx1"/>
          </a:buClr>
          <a:buSzPct val="100000"/>
          <a:buFont typeface="Graphik Regular"/>
          <a:buChar char="•"/>
          <a:defRPr sz="1200"/>
        </a:defPPr>
      </a:lstStyle>
    </a:txDef>
  </a:objectDefaults>
  <a:extraClrSchemeLst/>
  <a:custClrLst>
    <a:custClr name="Pantone 394">
      <a:srgbClr val="DEFF00"/>
    </a:custClr>
    <a:custClr name="Pantone 3375">
      <a:srgbClr val="00FFB5"/>
    </a:custClr>
    <a:custClr name="Pantone 331">
      <a:srgbClr val="A4EDD6"/>
    </a:custClr>
    <a:custClr name="Pantone 280">
      <a:srgbClr val="002668"/>
    </a:custClr>
    <a:custClr name="Pantone 2132">
      <a:srgbClr val="334AFF"/>
    </a:custClr>
    <a:custClr name="Pantone 2129">
      <a:srgbClr val="4888FF"/>
    </a:custClr>
    <a:custClr name="Pantone 2665">
      <a:srgbClr val="8037D0"/>
    </a:custClr>
    <a:custClr name="Pantone 2715">
      <a:srgbClr val="887BFF"/>
    </a:custClr>
    <a:custClr name="Pantone Purple">
      <a:srgbClr val="C214B9"/>
    </a:custClr>
    <a:custClr name="Pantone Rubine Red">
      <a:srgbClr val="FF0053"/>
    </a:custClr>
    <a:custClr name="Pantone Cool Gray 1">
      <a:srgbClr val="DADADA"/>
    </a:custClr>
    <a:custClr name="Pantone Cool Gray 5">
      <a:srgbClr val="B4B4B4"/>
    </a:custClr>
    <a:custClr name="Pantone Cool Gray 10">
      <a:srgbClr val="606060"/>
    </a:custClr>
    <a:custClr name="Pantone 7513">
      <a:srgbClr val="E1B7A7"/>
    </a:custClr>
    <a:custClr name="Pantone 4685">
      <a:srgbClr val="E0C6AD"/>
    </a:custClr>
    <a:custClr name="Pantone 4725">
      <a:srgbClr val="A28079"/>
    </a:custClr>
    <a:custClr name="Pantone 7515">
      <a:srgbClr val="B98068"/>
    </a:custClr>
    <a:custClr name="Pantone 4705">
      <a:srgbClr val="7C4D3A"/>
    </a:custClr>
    <a:custClr name="Pantone 7516">
      <a:srgbClr val="99552B"/>
    </a:custClr>
    <a:custClr name="Pantone 4625">
      <a:srgbClr val="4F2C1D"/>
    </a:custClr>
  </a:custClrLst>
  <a:extLst>
    <a:ext uri="{05A4C25C-085E-4340-85A3-A5531E510DB2}">
      <thm15:themeFamily xmlns:thm15="http://schemas.microsoft.com/office/thememl/2012/main" name="Base Powerpoint Template.pptx" id="{4085915D-D1E8-4CE3-9294-16589555F154}" vid="{2F64A8D5-9D38-4B9F-BDF4-DF9FD50DA62F}"/>
    </a:ext>
  </a:extLst>
</a:theme>
</file>

<file path=ppt/theme/theme9.xml><?xml version="1.0" encoding="utf-8"?>
<a:theme xmlns:a="http://schemas.openxmlformats.org/drawingml/2006/main" name="5_Travelers logo slide">
  <a:themeElements>
    <a:clrScheme name="Custom 1">
      <a:dk1>
        <a:srgbClr val="3C3F41"/>
      </a:dk1>
      <a:lt1>
        <a:srgbClr val="FFFFFF"/>
      </a:lt1>
      <a:dk2>
        <a:srgbClr val="003457"/>
      </a:dk2>
      <a:lt2>
        <a:srgbClr val="F6F6F6"/>
      </a:lt2>
      <a:accent1>
        <a:srgbClr val="F50002"/>
      </a:accent1>
      <a:accent2>
        <a:srgbClr val="007395"/>
      </a:accent2>
      <a:accent3>
        <a:srgbClr val="F5C318"/>
      </a:accent3>
      <a:accent4>
        <a:srgbClr val="C1D841"/>
      </a:accent4>
      <a:accent5>
        <a:srgbClr val="9ACB96"/>
      </a:accent5>
      <a:accent6>
        <a:srgbClr val="A5004C"/>
      </a:accent6>
      <a:hlink>
        <a:srgbClr val="007395"/>
      </a:hlink>
      <a:folHlink>
        <a:srgbClr val="00415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phet">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noFill/>
        <a:ln>
          <a:solidFill>
            <a:schemeClr val="accent1"/>
          </a:solidFill>
        </a:ln>
      </a:spPr>
      <a:bodyPr/>
      <a:lstStyle>
        <a:defPPr algn="ctr">
          <a:lnSpc>
            <a:spcPct val="100000"/>
          </a:lnSpc>
          <a:defRPr sz="1200"/>
        </a:defPPr>
      </a:lstStyle>
      <a:style>
        <a:lnRef idx="1">
          <a:schemeClr val="accent1"/>
        </a:lnRef>
        <a:fillRef idx="0">
          <a:schemeClr val="accent1"/>
        </a:fillRef>
        <a:effectRef idx="0">
          <a:schemeClr val="dk1"/>
        </a:effectRef>
        <a:fontRef idx="minor">
          <a:schemeClr val="dk1"/>
        </a:fontRef>
      </a:style>
    </a:spDef>
    <a:lnDef>
      <a:spPr>
        <a:ln w="12700" cap="sq"/>
      </a:spPr>
      <a:bodyPr/>
      <a:lstStyle/>
      <a:style>
        <a:lnRef idx="1">
          <a:schemeClr val="accent1"/>
        </a:lnRef>
        <a:fillRef idx="0">
          <a:schemeClr val="accent1"/>
        </a:fillRef>
        <a:effectRef idx="0">
          <a:schemeClr val="dk1"/>
        </a:effectRef>
        <a:fontRef idx="minor">
          <a:schemeClr val="dk1"/>
        </a:fontRef>
      </a:style>
    </a:lnDef>
    <a:txDef>
      <a:spPr>
        <a:noFill/>
      </a:spPr>
      <a:bodyPr wrap="square" lIns="0" tIns="0" rIns="0" bIns="0" rtlCol="0">
        <a:noAutofit/>
      </a:bodyPr>
      <a:lstStyle>
        <a:defPPr marL="171450" indent="-171450">
          <a:lnSpc>
            <a:spcPct val="100000"/>
          </a:lnSpc>
          <a:spcBef>
            <a:spcPts val="1200"/>
          </a:spcBef>
          <a:buClr>
            <a:schemeClr val="tx1"/>
          </a:buClr>
          <a:buSzPct val="100000"/>
          <a:buFont typeface="Graphik Regular"/>
          <a:buChar char="•"/>
          <a:defRPr sz="1200"/>
        </a:defPPr>
      </a:lstStyle>
    </a:txDef>
  </a:objectDefaults>
  <a:extraClrSchemeLst/>
  <a:custClrLst>
    <a:custClr name="Pantone 394">
      <a:srgbClr val="DEFF00"/>
    </a:custClr>
    <a:custClr name="Pantone 3375">
      <a:srgbClr val="00FFB5"/>
    </a:custClr>
    <a:custClr name="Pantone 331">
      <a:srgbClr val="A4EDD6"/>
    </a:custClr>
    <a:custClr name="Pantone 280">
      <a:srgbClr val="002668"/>
    </a:custClr>
    <a:custClr name="Pantone 2132">
      <a:srgbClr val="334AFF"/>
    </a:custClr>
    <a:custClr name="Pantone 2129">
      <a:srgbClr val="4888FF"/>
    </a:custClr>
    <a:custClr name="Pantone 2665">
      <a:srgbClr val="8037D0"/>
    </a:custClr>
    <a:custClr name="Pantone 2715">
      <a:srgbClr val="887BFF"/>
    </a:custClr>
    <a:custClr name="Pantone Purple">
      <a:srgbClr val="C214B9"/>
    </a:custClr>
    <a:custClr name="Pantone Rubine Red">
      <a:srgbClr val="FF0053"/>
    </a:custClr>
    <a:custClr name="Pantone Cool Gray 1">
      <a:srgbClr val="DADADA"/>
    </a:custClr>
    <a:custClr name="Pantone Cool Gray 5">
      <a:srgbClr val="B4B4B4"/>
    </a:custClr>
    <a:custClr name="Pantone Cool Gray 10">
      <a:srgbClr val="606060"/>
    </a:custClr>
    <a:custClr name="Pantone 7513">
      <a:srgbClr val="E1B7A7"/>
    </a:custClr>
    <a:custClr name="Pantone 4685">
      <a:srgbClr val="E0C6AD"/>
    </a:custClr>
    <a:custClr name="Pantone 4725">
      <a:srgbClr val="A28079"/>
    </a:custClr>
    <a:custClr name="Pantone 7515">
      <a:srgbClr val="B98068"/>
    </a:custClr>
    <a:custClr name="Pantone 4705">
      <a:srgbClr val="7C4D3A"/>
    </a:custClr>
    <a:custClr name="Pantone 7516">
      <a:srgbClr val="99552B"/>
    </a:custClr>
    <a:custClr name="Pantone 4625">
      <a:srgbClr val="4F2C1D"/>
    </a:custClr>
  </a:custClrLst>
  <a:extLst>
    <a:ext uri="{05A4C25C-085E-4340-85A3-A5531E510DB2}">
      <thm15:themeFamily xmlns:thm15="http://schemas.microsoft.com/office/thememl/2012/main" name="Prophet_PPT2018_Complete" id="{EEC42C91-B909-3242-A7EE-821B35A9C392}" vid="{E52233CC-A64E-964D-B2EC-FEB350379C0B}"/>
    </a:ext>
  </a:extLst>
</a:theme>
</file>

<file path=ppt/theme/themeOverride1.xml><?xml version="1.0" encoding="utf-8"?>
<a:themeOverride xmlns:a="http://schemas.openxmlformats.org/drawingml/2006/main">
  <a:clrScheme name="Chick-Fil-A 1">
    <a:dk1>
      <a:srgbClr val="0D2D4C"/>
    </a:dk1>
    <a:lt1>
      <a:sysClr val="window" lastClr="FFFFFF"/>
    </a:lt1>
    <a:dk2>
      <a:srgbClr val="D90134"/>
    </a:dk2>
    <a:lt2>
      <a:srgbClr val="FFFFFF"/>
    </a:lt2>
    <a:accent1>
      <a:srgbClr val="A11622"/>
    </a:accent1>
    <a:accent2>
      <a:srgbClr val="0A3C60"/>
    </a:accent2>
    <a:accent3>
      <a:srgbClr val="29A2BA"/>
    </a:accent3>
    <a:accent4>
      <a:srgbClr val="49545D"/>
    </a:accent4>
    <a:accent5>
      <a:srgbClr val="F9A439"/>
    </a:accent5>
    <a:accent6>
      <a:srgbClr val="F4DD94"/>
    </a:accent6>
    <a:hlink>
      <a:srgbClr val="29A2BA"/>
    </a:hlink>
    <a:folHlink>
      <a:srgbClr val="29A2BA"/>
    </a:folHlink>
  </a:clrScheme>
  <a:fontScheme name="CFA APERCU">
    <a:majorFont>
      <a:latin typeface="Apercu"/>
      <a:ea typeface=""/>
      <a:cs typeface=""/>
    </a:majorFont>
    <a:minorFont>
      <a:latin typeface="Apercu"/>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hick-Fil-A 1">
    <a:dk1>
      <a:srgbClr val="0D2D4C"/>
    </a:dk1>
    <a:lt1>
      <a:sysClr val="window" lastClr="FFFFFF"/>
    </a:lt1>
    <a:dk2>
      <a:srgbClr val="D90134"/>
    </a:dk2>
    <a:lt2>
      <a:srgbClr val="FFFFFF"/>
    </a:lt2>
    <a:accent1>
      <a:srgbClr val="A11622"/>
    </a:accent1>
    <a:accent2>
      <a:srgbClr val="0A3C60"/>
    </a:accent2>
    <a:accent3>
      <a:srgbClr val="29A2BA"/>
    </a:accent3>
    <a:accent4>
      <a:srgbClr val="49545D"/>
    </a:accent4>
    <a:accent5>
      <a:srgbClr val="F9A439"/>
    </a:accent5>
    <a:accent6>
      <a:srgbClr val="F4DD94"/>
    </a:accent6>
    <a:hlink>
      <a:srgbClr val="29A2BA"/>
    </a:hlink>
    <a:folHlink>
      <a:srgbClr val="29A2BA"/>
    </a:folHlink>
  </a:clrScheme>
  <a:fontScheme name="CFA APERCU">
    <a:majorFont>
      <a:latin typeface="Apercu"/>
      <a:ea typeface=""/>
      <a:cs typeface=""/>
    </a:majorFont>
    <a:minorFont>
      <a:latin typeface="Apercu"/>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hick-Fil-A 1">
    <a:dk1>
      <a:srgbClr val="0D2D4C"/>
    </a:dk1>
    <a:lt1>
      <a:sysClr val="window" lastClr="FFFFFF"/>
    </a:lt1>
    <a:dk2>
      <a:srgbClr val="D90134"/>
    </a:dk2>
    <a:lt2>
      <a:srgbClr val="FFFFFF"/>
    </a:lt2>
    <a:accent1>
      <a:srgbClr val="A11622"/>
    </a:accent1>
    <a:accent2>
      <a:srgbClr val="0A3C60"/>
    </a:accent2>
    <a:accent3>
      <a:srgbClr val="29A2BA"/>
    </a:accent3>
    <a:accent4>
      <a:srgbClr val="49545D"/>
    </a:accent4>
    <a:accent5>
      <a:srgbClr val="F9A439"/>
    </a:accent5>
    <a:accent6>
      <a:srgbClr val="F4DD94"/>
    </a:accent6>
    <a:hlink>
      <a:srgbClr val="29A2BA"/>
    </a:hlink>
    <a:folHlink>
      <a:srgbClr val="29A2BA"/>
    </a:folHlink>
  </a:clrScheme>
  <a:fontScheme name="CFA APERCU">
    <a:majorFont>
      <a:latin typeface="Apercu"/>
      <a:ea typeface=""/>
      <a:cs typeface=""/>
    </a:majorFont>
    <a:minorFont>
      <a:latin typeface="Apercu"/>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hick-Fil-A 1">
    <a:dk1>
      <a:srgbClr val="0D2D4C"/>
    </a:dk1>
    <a:lt1>
      <a:sysClr val="window" lastClr="FFFFFF"/>
    </a:lt1>
    <a:dk2>
      <a:srgbClr val="D90134"/>
    </a:dk2>
    <a:lt2>
      <a:srgbClr val="FFFFFF"/>
    </a:lt2>
    <a:accent1>
      <a:srgbClr val="A11622"/>
    </a:accent1>
    <a:accent2>
      <a:srgbClr val="0A3C60"/>
    </a:accent2>
    <a:accent3>
      <a:srgbClr val="29A2BA"/>
    </a:accent3>
    <a:accent4>
      <a:srgbClr val="49545D"/>
    </a:accent4>
    <a:accent5>
      <a:srgbClr val="F9A439"/>
    </a:accent5>
    <a:accent6>
      <a:srgbClr val="F4DD94"/>
    </a:accent6>
    <a:hlink>
      <a:srgbClr val="29A2BA"/>
    </a:hlink>
    <a:folHlink>
      <a:srgbClr val="29A2BA"/>
    </a:folHlink>
  </a:clrScheme>
  <a:fontScheme name="CFA APERCU">
    <a:majorFont>
      <a:latin typeface="Apercu"/>
      <a:ea typeface=""/>
      <a:cs typeface=""/>
    </a:majorFont>
    <a:minorFont>
      <a:latin typeface="Apercu"/>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hick-Fil-A 1">
    <a:dk1>
      <a:srgbClr val="0D2D4C"/>
    </a:dk1>
    <a:lt1>
      <a:sysClr val="window" lastClr="FFFFFF"/>
    </a:lt1>
    <a:dk2>
      <a:srgbClr val="D90134"/>
    </a:dk2>
    <a:lt2>
      <a:srgbClr val="FFFFFF"/>
    </a:lt2>
    <a:accent1>
      <a:srgbClr val="A11622"/>
    </a:accent1>
    <a:accent2>
      <a:srgbClr val="0A3C60"/>
    </a:accent2>
    <a:accent3>
      <a:srgbClr val="29A2BA"/>
    </a:accent3>
    <a:accent4>
      <a:srgbClr val="49545D"/>
    </a:accent4>
    <a:accent5>
      <a:srgbClr val="F9A439"/>
    </a:accent5>
    <a:accent6>
      <a:srgbClr val="F4DD94"/>
    </a:accent6>
    <a:hlink>
      <a:srgbClr val="29A2BA"/>
    </a:hlink>
    <a:folHlink>
      <a:srgbClr val="29A2BA"/>
    </a:folHlink>
  </a:clrScheme>
  <a:fontScheme name="CFA APERCU">
    <a:majorFont>
      <a:latin typeface="Apercu"/>
      <a:ea typeface=""/>
      <a:cs typeface=""/>
    </a:majorFont>
    <a:minorFont>
      <a:latin typeface="Apercu"/>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53443EC71AA0418FA5DB4286D576E8" ma:contentTypeVersion="1" ma:contentTypeDescription="Create a new document." ma:contentTypeScope="" ma:versionID="f2c0696f81a6a5f14349e86803912800">
  <xsd:schema xmlns:xsd="http://www.w3.org/2001/XMLSchema" xmlns:xs="http://www.w3.org/2001/XMLSchema" xmlns:p="http://schemas.microsoft.com/office/2006/metadata/properties" xmlns:ns2="5d150837-1cb9-48b2-abc4-02a7cc37b4ff" targetNamespace="http://schemas.microsoft.com/office/2006/metadata/properties" ma:root="true" ma:fieldsID="f993afb8c3d035f0e2d84ab886c8bd8a" ns2:_="">
    <xsd:import namespace="5d150837-1cb9-48b2-abc4-02a7cc37b4f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150837-1cb9-48b2-abc4-02a7cc37b4f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D1CC458-C4D3-4005-A1F6-80C4CAF89F53}">
  <ds:schemaRefs>
    <ds:schemaRef ds:uri="5d150837-1cb9-48b2-abc4-02a7cc37b4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353E8F-31C6-498F-B15A-62E86BA0B129}">
  <ds:schemaRefs>
    <ds:schemaRef ds:uri="http://schemas.microsoft.com/sharepoint/v3/contenttype/forms"/>
  </ds:schemaRefs>
</ds:datastoreItem>
</file>

<file path=customXml/itemProps3.xml><?xml version="1.0" encoding="utf-8"?>
<ds:datastoreItem xmlns:ds="http://schemas.openxmlformats.org/officeDocument/2006/customXml" ds:itemID="{D849A59C-1B72-499F-99C7-58FEFE41AE27}">
  <ds:schemaRefs>
    <ds:schemaRef ds:uri="5d150837-1cb9-48b2-abc4-02a7cc37b4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1720</TotalTime>
  <Words>2069</Words>
  <Application>Microsoft Office PowerPoint</Application>
  <PresentationFormat>Widescreen</PresentationFormat>
  <Paragraphs>325</Paragraphs>
  <Slides>27</Slides>
  <Notes>20</Notes>
  <HiddenSlides>0</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27</vt:i4>
      </vt:variant>
    </vt:vector>
  </HeadingPairs>
  <TitlesOfParts>
    <vt:vector size="51" baseType="lpstr">
      <vt:lpstr>Arial</vt:lpstr>
      <vt:lpstr>Calibri</vt:lpstr>
      <vt:lpstr>Calibri Light</vt:lpstr>
      <vt:lpstr>Freight</vt:lpstr>
      <vt:lpstr>FreightSans Pro Semibold</vt:lpstr>
      <vt:lpstr>Graphik Medium</vt:lpstr>
      <vt:lpstr>Graphik Regular</vt:lpstr>
      <vt:lpstr>Neue Haas Unica Pro Light</vt:lpstr>
      <vt:lpstr>NeueHaasUnica</vt:lpstr>
      <vt:lpstr>Open Sans</vt:lpstr>
      <vt:lpstr>Open Sans Light</vt:lpstr>
      <vt:lpstr>Source Sans Pro</vt:lpstr>
      <vt:lpstr>Trebuchet MS</vt:lpstr>
      <vt:lpstr>Default Design</vt:lpstr>
      <vt:lpstr>3_Travelers logo slide</vt:lpstr>
      <vt:lpstr>1_Travelers logo slide</vt:lpstr>
      <vt:lpstr>4_Travelers logo slide</vt:lpstr>
      <vt:lpstr>2_Travelers logo slide</vt:lpstr>
      <vt:lpstr>1_Custom Design</vt:lpstr>
      <vt:lpstr>Office Theme</vt:lpstr>
      <vt:lpstr>6_Travelers logo slide</vt:lpstr>
      <vt:lpstr>5_Travelers logo slide</vt:lpstr>
      <vt:lpstr>2_Office Theme</vt:lpstr>
      <vt:lpstr>TravelersTemplateWhite</vt:lpstr>
      <vt:lpstr>BI&amp;A LDP Analytics Case Competition</vt:lpstr>
      <vt:lpstr>PowerPoint Presentation</vt:lpstr>
      <vt:lpstr>PowerPoint Presentation</vt:lpstr>
      <vt:lpstr>PowerPoint Presentation</vt:lpstr>
      <vt:lpstr>PowerPoint Presentation</vt:lpstr>
      <vt:lpstr>The Travelers Companies, Inc.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Internship program</vt:lpstr>
      <vt:lpstr>BI&amp;A LDP Internship Specifics</vt:lpstr>
      <vt:lpstr>Full time program</vt:lpstr>
      <vt:lpstr>PowerPoint Presentation</vt:lpstr>
      <vt:lpstr>PowerPoint Presentation</vt:lpstr>
      <vt:lpstr>BI&amp;A LDP Community</vt:lpstr>
      <vt:lpstr>PowerPoint Presentation</vt:lpstr>
      <vt:lpstr>Case Competition Format</vt:lpstr>
      <vt:lpstr>Project Timeline</vt:lpstr>
      <vt:lpstr>Suggestions for Software and Analytical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Condensed Info Session Slides</dc:title>
  <dc:subject>Intern Planning Committee</dc:subject>
  <dc:creator>Casas, Fernando F</dc:creator>
  <cp:lastModifiedBy>Tremblay, Julia E</cp:lastModifiedBy>
  <cp:revision>8</cp:revision>
  <dcterms:created xsi:type="dcterms:W3CDTF">2020-06-08T14:04:33Z</dcterms:created>
  <dcterms:modified xsi:type="dcterms:W3CDTF">2023-02-17T15:11:04Z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0x010100B453443EC71AA0418FA5DB4286D576E8</vt:lpwstr>
  </property>
  <property fmtid="{D5CDD505-2E9C-101B-9397-08002B2CF9AE}" pid="3" name="MSIP_Label_290f5e94-b30f-4e73-9b6b-e333361c0d6b_Enabled">
    <vt:lpwstr>true</vt:lpwstr>
  </property>
  <property fmtid="{D5CDD505-2E9C-101B-9397-08002B2CF9AE}" pid="4" name="MSIP_Label_290f5e94-b30f-4e73-9b6b-e333361c0d6b_SetDate">
    <vt:lpwstr>2023-02-02T20:32:38Z</vt:lpwstr>
  </property>
  <property fmtid="{D5CDD505-2E9C-101B-9397-08002B2CF9AE}" pid="5" name="MSIP_Label_290f5e94-b30f-4e73-9b6b-e333361c0d6b_Method">
    <vt:lpwstr>Standard</vt:lpwstr>
  </property>
  <property fmtid="{D5CDD505-2E9C-101B-9397-08002B2CF9AE}" pid="6" name="MSIP_Label_290f5e94-b30f-4e73-9b6b-e333361c0d6b_Name">
    <vt:lpwstr>290f5e94-b30f-4e73-9b6b-e333361c0d6b</vt:lpwstr>
  </property>
  <property fmtid="{D5CDD505-2E9C-101B-9397-08002B2CF9AE}" pid="7" name="MSIP_Label_290f5e94-b30f-4e73-9b6b-e333361c0d6b_SiteId">
    <vt:lpwstr>399ead0d-c7c4-4583-88a4-d98814f80b0e</vt:lpwstr>
  </property>
  <property fmtid="{D5CDD505-2E9C-101B-9397-08002B2CF9AE}" pid="8" name="MSIP_Label_290f5e94-b30f-4e73-9b6b-e333361c0d6b_ActionId">
    <vt:lpwstr>87701de3-56e8-4d99-a290-407239f0a42c</vt:lpwstr>
  </property>
  <property fmtid="{D5CDD505-2E9C-101B-9397-08002B2CF9AE}" pid="9" name="MSIP_Label_290f5e94-b30f-4e73-9b6b-e333361c0d6b_ContentBits">
    <vt:lpwstr>0</vt:lpwstr>
  </property>
</Properties>
</file>